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Staatliches"/>
      <p:regular r:id="rId30"/>
    </p:embeddedFont>
    <p:embeddedFont>
      <p:font typeface="Open Sans ExtraBold"/>
      <p:bold r:id="rId31"/>
      <p:boldItalic r:id="rId32"/>
    </p:embeddedFont>
    <p:embeddedFont>
      <p:font typeface="Archivo Black"/>
      <p:regular r:id="rId33"/>
    </p:embeddedFont>
    <p:embeddedFont>
      <p:font typeface="Comfortaa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ExtraBold-bold.fntdata"/><Relationship Id="rId30" Type="http://schemas.openxmlformats.org/officeDocument/2006/relationships/font" Target="fonts/Staatliches-regular.fntdata"/><Relationship Id="rId11" Type="http://schemas.openxmlformats.org/officeDocument/2006/relationships/slide" Target="slides/slide7.xml"/><Relationship Id="rId33" Type="http://schemas.openxmlformats.org/officeDocument/2006/relationships/font" Target="fonts/ArchivoBlack-regular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Italic.fntdata"/><Relationship Id="rId13" Type="http://schemas.openxmlformats.org/officeDocument/2006/relationships/slide" Target="slides/slide9.xml"/><Relationship Id="rId35" Type="http://schemas.openxmlformats.org/officeDocument/2006/relationships/font" Target="fonts/Comfortaa-bold.fntdata"/><Relationship Id="rId12" Type="http://schemas.openxmlformats.org/officeDocument/2006/relationships/slide" Target="slides/slide8.xml"/><Relationship Id="rId34" Type="http://schemas.openxmlformats.org/officeDocument/2006/relationships/font" Target="fonts/Comfortaa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.fntdata"/><Relationship Id="rId14" Type="http://schemas.openxmlformats.org/officeDocument/2006/relationships/slide" Target="slides/slide10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8229b798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8229b798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1f5d6e4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1f5d6e4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1f5d6e4f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d1f5d6e4f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717f0848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717f0848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838411743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838411743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176d7495e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176d7495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7507851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17507851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ea0d08013c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ea0d08013c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175078515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175078515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e8229b798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e8229b798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6fc3b28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6fc3b28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175078515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175078515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176d7495e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176d7495e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176d7495e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176d7495e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176d7495e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176d7495e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76d7495e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76d7495e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ea0d08013c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ea0d08013c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6fc3b281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6fc3b281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86bc8d0b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86bc8d0b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70fa63240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70fa63240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8229b798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8229b798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717f083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717f083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76d7495e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76d7495e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76d7495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76d7495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978600" y="1307950"/>
            <a:ext cx="7186800" cy="20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36000" y="3360000"/>
            <a:ext cx="4872000" cy="43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895975" y="1624481"/>
            <a:ext cx="7351800" cy="12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subTitle"/>
          </p:nvPr>
        </p:nvSpPr>
        <p:spPr>
          <a:xfrm>
            <a:off x="1890000" y="3254834"/>
            <a:ext cx="5364000" cy="37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3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2" type="title"/>
          </p:nvPr>
        </p:nvSpPr>
        <p:spPr>
          <a:xfrm>
            <a:off x="1149150" y="1835163"/>
            <a:ext cx="66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136897" y="1615100"/>
            <a:ext cx="22386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3" type="subTitle"/>
          </p:nvPr>
        </p:nvSpPr>
        <p:spPr>
          <a:xfrm>
            <a:off x="2136897" y="2129939"/>
            <a:ext cx="223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4" type="title"/>
          </p:nvPr>
        </p:nvSpPr>
        <p:spPr>
          <a:xfrm>
            <a:off x="1149150" y="3233350"/>
            <a:ext cx="66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5" type="subTitle"/>
          </p:nvPr>
        </p:nvSpPr>
        <p:spPr>
          <a:xfrm>
            <a:off x="2136897" y="3009405"/>
            <a:ext cx="22386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6" type="subTitle"/>
          </p:nvPr>
        </p:nvSpPr>
        <p:spPr>
          <a:xfrm>
            <a:off x="2136897" y="3531994"/>
            <a:ext cx="223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7" type="title"/>
          </p:nvPr>
        </p:nvSpPr>
        <p:spPr>
          <a:xfrm>
            <a:off x="4859850" y="1835163"/>
            <a:ext cx="66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8" type="subTitle"/>
          </p:nvPr>
        </p:nvSpPr>
        <p:spPr>
          <a:xfrm>
            <a:off x="5847600" y="1613063"/>
            <a:ext cx="22386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9" type="subTitle"/>
          </p:nvPr>
        </p:nvSpPr>
        <p:spPr>
          <a:xfrm>
            <a:off x="5847597" y="2135651"/>
            <a:ext cx="223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13" type="title"/>
          </p:nvPr>
        </p:nvSpPr>
        <p:spPr>
          <a:xfrm>
            <a:off x="4859850" y="3233350"/>
            <a:ext cx="66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14" type="subTitle"/>
          </p:nvPr>
        </p:nvSpPr>
        <p:spPr>
          <a:xfrm>
            <a:off x="5847600" y="3009405"/>
            <a:ext cx="22386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b="1"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5" type="subTitle"/>
          </p:nvPr>
        </p:nvSpPr>
        <p:spPr>
          <a:xfrm>
            <a:off x="5847597" y="3531994"/>
            <a:ext cx="223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2108524" y="3249113"/>
            <a:ext cx="49269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108525" y="1436588"/>
            <a:ext cx="49269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042363" y="1858488"/>
            <a:ext cx="4856100" cy="8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5"/>
          <p:cNvSpPr txBox="1"/>
          <p:nvPr>
            <p:ph hasCustomPrompt="1" idx="2" type="title"/>
          </p:nvPr>
        </p:nvSpPr>
        <p:spPr>
          <a:xfrm>
            <a:off x="1277940" y="2103299"/>
            <a:ext cx="13266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042364" y="2861704"/>
            <a:ext cx="47430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2255425" y="1515513"/>
            <a:ext cx="4633200" cy="12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255425" y="3016588"/>
            <a:ext cx="4633200" cy="6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4825069" y="1653900"/>
            <a:ext cx="29475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4824950" y="2550297"/>
            <a:ext cx="29475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1248238" y="1653900"/>
            <a:ext cx="28554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1248238" y="2550300"/>
            <a:ext cx="28554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2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713100" y="544800"/>
            <a:ext cx="47202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713100" y="1296625"/>
            <a:ext cx="3858900" cy="24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2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0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1831800" y="1863600"/>
            <a:ext cx="5480400" cy="14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106750" y="2513162"/>
            <a:ext cx="49305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908700" y="1292756"/>
            <a:ext cx="13266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106750" y="3654702"/>
            <a:ext cx="49305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5365738" y="3414275"/>
            <a:ext cx="21651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2" type="subTitle"/>
          </p:nvPr>
        </p:nvSpPr>
        <p:spPr>
          <a:xfrm>
            <a:off x="5365738" y="2993675"/>
            <a:ext cx="21651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3" type="subTitle"/>
          </p:nvPr>
        </p:nvSpPr>
        <p:spPr>
          <a:xfrm>
            <a:off x="5365738" y="2225526"/>
            <a:ext cx="21651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4" type="subTitle"/>
          </p:nvPr>
        </p:nvSpPr>
        <p:spPr>
          <a:xfrm>
            <a:off x="5365738" y="1804925"/>
            <a:ext cx="21651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713100" y="1296625"/>
            <a:ext cx="3726000" cy="33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2" type="subTitle"/>
          </p:nvPr>
        </p:nvSpPr>
        <p:spPr>
          <a:xfrm>
            <a:off x="4704900" y="1296600"/>
            <a:ext cx="3726000" cy="33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" type="subTitle"/>
          </p:nvPr>
        </p:nvSpPr>
        <p:spPr>
          <a:xfrm>
            <a:off x="972175" y="3322278"/>
            <a:ext cx="23865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2" type="subTitle"/>
          </p:nvPr>
        </p:nvSpPr>
        <p:spPr>
          <a:xfrm>
            <a:off x="972175" y="2901675"/>
            <a:ext cx="2386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3" type="subTitle"/>
          </p:nvPr>
        </p:nvSpPr>
        <p:spPr>
          <a:xfrm>
            <a:off x="3378795" y="3322278"/>
            <a:ext cx="23865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4" type="subTitle"/>
          </p:nvPr>
        </p:nvSpPr>
        <p:spPr>
          <a:xfrm>
            <a:off x="3378795" y="2901675"/>
            <a:ext cx="2386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5" type="subTitle"/>
          </p:nvPr>
        </p:nvSpPr>
        <p:spPr>
          <a:xfrm>
            <a:off x="5785350" y="3322278"/>
            <a:ext cx="23865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6" type="subTitle"/>
          </p:nvPr>
        </p:nvSpPr>
        <p:spPr>
          <a:xfrm>
            <a:off x="5785350" y="2901675"/>
            <a:ext cx="2386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" type="subTitle"/>
          </p:nvPr>
        </p:nvSpPr>
        <p:spPr>
          <a:xfrm>
            <a:off x="2026425" y="1817115"/>
            <a:ext cx="28926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2" type="subTitle"/>
          </p:nvPr>
        </p:nvSpPr>
        <p:spPr>
          <a:xfrm>
            <a:off x="2026425" y="1386438"/>
            <a:ext cx="289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3" type="subTitle"/>
          </p:nvPr>
        </p:nvSpPr>
        <p:spPr>
          <a:xfrm>
            <a:off x="2026425" y="2858439"/>
            <a:ext cx="28926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4" type="subTitle"/>
          </p:nvPr>
        </p:nvSpPr>
        <p:spPr>
          <a:xfrm>
            <a:off x="2026425" y="2427761"/>
            <a:ext cx="289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5" type="subTitle"/>
          </p:nvPr>
        </p:nvSpPr>
        <p:spPr>
          <a:xfrm>
            <a:off x="2026425" y="3899763"/>
            <a:ext cx="28926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6" type="subTitle"/>
          </p:nvPr>
        </p:nvSpPr>
        <p:spPr>
          <a:xfrm>
            <a:off x="2026425" y="3469085"/>
            <a:ext cx="289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6062472" y="3555725"/>
            <a:ext cx="21855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2" type="subTitle"/>
          </p:nvPr>
        </p:nvSpPr>
        <p:spPr>
          <a:xfrm>
            <a:off x="6062463" y="3135126"/>
            <a:ext cx="218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3" type="subTitle"/>
          </p:nvPr>
        </p:nvSpPr>
        <p:spPr>
          <a:xfrm>
            <a:off x="6062472" y="2200627"/>
            <a:ext cx="21855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4" type="subTitle"/>
          </p:nvPr>
        </p:nvSpPr>
        <p:spPr>
          <a:xfrm>
            <a:off x="6062463" y="1774450"/>
            <a:ext cx="218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5" type="subTitle"/>
          </p:nvPr>
        </p:nvSpPr>
        <p:spPr>
          <a:xfrm>
            <a:off x="896047" y="3555725"/>
            <a:ext cx="21855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6" type="subTitle"/>
          </p:nvPr>
        </p:nvSpPr>
        <p:spPr>
          <a:xfrm>
            <a:off x="896038" y="3135126"/>
            <a:ext cx="218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7" type="subTitle"/>
          </p:nvPr>
        </p:nvSpPr>
        <p:spPr>
          <a:xfrm>
            <a:off x="896047" y="2200627"/>
            <a:ext cx="21855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8" type="subTitle"/>
          </p:nvPr>
        </p:nvSpPr>
        <p:spPr>
          <a:xfrm>
            <a:off x="896038" y="1774450"/>
            <a:ext cx="218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2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5863069" y="3743234"/>
            <a:ext cx="23496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2" type="subTitle"/>
          </p:nvPr>
        </p:nvSpPr>
        <p:spPr>
          <a:xfrm>
            <a:off x="5863059" y="3322635"/>
            <a:ext cx="2349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3" type="subTitle"/>
          </p:nvPr>
        </p:nvSpPr>
        <p:spPr>
          <a:xfrm>
            <a:off x="2916535" y="3743234"/>
            <a:ext cx="23496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4" type="subTitle"/>
          </p:nvPr>
        </p:nvSpPr>
        <p:spPr>
          <a:xfrm>
            <a:off x="2916524" y="3322635"/>
            <a:ext cx="2349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hasCustomPrompt="1" idx="5" type="title"/>
          </p:nvPr>
        </p:nvSpPr>
        <p:spPr>
          <a:xfrm>
            <a:off x="3485250" y="2891021"/>
            <a:ext cx="12120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/>
          <p:nvPr>
            <p:ph hasCustomPrompt="1" idx="6" type="title"/>
          </p:nvPr>
        </p:nvSpPr>
        <p:spPr>
          <a:xfrm>
            <a:off x="6431829" y="2891021"/>
            <a:ext cx="12120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8" name="Google Shape;138;p26"/>
          <p:cNvSpPr txBox="1"/>
          <p:nvPr>
            <p:ph idx="7" type="subTitle"/>
          </p:nvPr>
        </p:nvSpPr>
        <p:spPr>
          <a:xfrm>
            <a:off x="5863069" y="2327781"/>
            <a:ext cx="23496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8" type="subTitle"/>
          </p:nvPr>
        </p:nvSpPr>
        <p:spPr>
          <a:xfrm>
            <a:off x="5863059" y="1907182"/>
            <a:ext cx="2349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9" type="subTitle"/>
          </p:nvPr>
        </p:nvSpPr>
        <p:spPr>
          <a:xfrm>
            <a:off x="2916535" y="2327781"/>
            <a:ext cx="23496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3" type="subTitle"/>
          </p:nvPr>
        </p:nvSpPr>
        <p:spPr>
          <a:xfrm>
            <a:off x="2916524" y="1907182"/>
            <a:ext cx="2349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hasCustomPrompt="1" idx="14" type="title"/>
          </p:nvPr>
        </p:nvSpPr>
        <p:spPr>
          <a:xfrm>
            <a:off x="3485250" y="1475578"/>
            <a:ext cx="12120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hasCustomPrompt="1" idx="15" type="title"/>
          </p:nvPr>
        </p:nvSpPr>
        <p:spPr>
          <a:xfrm>
            <a:off x="6431829" y="1475578"/>
            <a:ext cx="12120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3486185" y="3449050"/>
            <a:ext cx="21855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2" type="subTitle"/>
          </p:nvPr>
        </p:nvSpPr>
        <p:spPr>
          <a:xfrm>
            <a:off x="3486175" y="3028451"/>
            <a:ext cx="218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3" type="subTitle"/>
          </p:nvPr>
        </p:nvSpPr>
        <p:spPr>
          <a:xfrm>
            <a:off x="3486185" y="2048152"/>
            <a:ext cx="21855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4" type="subTitle"/>
          </p:nvPr>
        </p:nvSpPr>
        <p:spPr>
          <a:xfrm>
            <a:off x="3486175" y="1621975"/>
            <a:ext cx="218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5" type="subTitle"/>
          </p:nvPr>
        </p:nvSpPr>
        <p:spPr>
          <a:xfrm>
            <a:off x="895985" y="3449050"/>
            <a:ext cx="21855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6" type="subTitle"/>
          </p:nvPr>
        </p:nvSpPr>
        <p:spPr>
          <a:xfrm>
            <a:off x="895975" y="3028451"/>
            <a:ext cx="218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7" type="subTitle"/>
          </p:nvPr>
        </p:nvSpPr>
        <p:spPr>
          <a:xfrm>
            <a:off x="895985" y="2048152"/>
            <a:ext cx="21855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8" type="subTitle"/>
          </p:nvPr>
        </p:nvSpPr>
        <p:spPr>
          <a:xfrm>
            <a:off x="895975" y="1621975"/>
            <a:ext cx="218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9" type="subTitle"/>
          </p:nvPr>
        </p:nvSpPr>
        <p:spPr>
          <a:xfrm>
            <a:off x="6076385" y="2048152"/>
            <a:ext cx="21855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13" type="subTitle"/>
          </p:nvPr>
        </p:nvSpPr>
        <p:spPr>
          <a:xfrm>
            <a:off x="6076375" y="1621975"/>
            <a:ext cx="218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" type="subTitle"/>
          </p:nvPr>
        </p:nvSpPr>
        <p:spPr>
          <a:xfrm>
            <a:off x="5866197" y="1818669"/>
            <a:ext cx="2292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2" type="subTitle"/>
          </p:nvPr>
        </p:nvSpPr>
        <p:spPr>
          <a:xfrm>
            <a:off x="5866197" y="1398075"/>
            <a:ext cx="229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3" type="subTitle"/>
          </p:nvPr>
        </p:nvSpPr>
        <p:spPr>
          <a:xfrm>
            <a:off x="2050224" y="3835475"/>
            <a:ext cx="2292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4" type="subTitle"/>
          </p:nvPr>
        </p:nvSpPr>
        <p:spPr>
          <a:xfrm>
            <a:off x="2050224" y="3414924"/>
            <a:ext cx="229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5" type="subTitle"/>
          </p:nvPr>
        </p:nvSpPr>
        <p:spPr>
          <a:xfrm>
            <a:off x="2050213" y="2827124"/>
            <a:ext cx="2292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6" type="subTitle"/>
          </p:nvPr>
        </p:nvSpPr>
        <p:spPr>
          <a:xfrm>
            <a:off x="2050213" y="2406530"/>
            <a:ext cx="229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7" type="subTitle"/>
          </p:nvPr>
        </p:nvSpPr>
        <p:spPr>
          <a:xfrm>
            <a:off x="2050213" y="1825351"/>
            <a:ext cx="2292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8" type="subTitle"/>
          </p:nvPr>
        </p:nvSpPr>
        <p:spPr>
          <a:xfrm>
            <a:off x="2050213" y="1404800"/>
            <a:ext cx="229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9" type="subTitle"/>
          </p:nvPr>
        </p:nvSpPr>
        <p:spPr>
          <a:xfrm>
            <a:off x="5866187" y="3835526"/>
            <a:ext cx="2292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3" type="subTitle"/>
          </p:nvPr>
        </p:nvSpPr>
        <p:spPr>
          <a:xfrm>
            <a:off x="5866187" y="3414932"/>
            <a:ext cx="229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14" type="subTitle"/>
          </p:nvPr>
        </p:nvSpPr>
        <p:spPr>
          <a:xfrm>
            <a:off x="5866187" y="2827067"/>
            <a:ext cx="2292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5" type="subTitle"/>
          </p:nvPr>
        </p:nvSpPr>
        <p:spPr>
          <a:xfrm>
            <a:off x="5866187" y="2406517"/>
            <a:ext cx="229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7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" type="subTitle"/>
          </p:nvPr>
        </p:nvSpPr>
        <p:spPr>
          <a:xfrm>
            <a:off x="713111" y="3997050"/>
            <a:ext cx="20463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2" type="subTitle"/>
          </p:nvPr>
        </p:nvSpPr>
        <p:spPr>
          <a:xfrm>
            <a:off x="713110" y="3576499"/>
            <a:ext cx="20463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3" type="subTitle"/>
          </p:nvPr>
        </p:nvSpPr>
        <p:spPr>
          <a:xfrm>
            <a:off x="713101" y="2988699"/>
            <a:ext cx="20463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4" type="subTitle"/>
          </p:nvPr>
        </p:nvSpPr>
        <p:spPr>
          <a:xfrm>
            <a:off x="713100" y="2568105"/>
            <a:ext cx="20463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idx="5" type="subTitle"/>
          </p:nvPr>
        </p:nvSpPr>
        <p:spPr>
          <a:xfrm>
            <a:off x="713101" y="1986926"/>
            <a:ext cx="20463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6" type="subTitle"/>
          </p:nvPr>
        </p:nvSpPr>
        <p:spPr>
          <a:xfrm>
            <a:off x="713100" y="1566375"/>
            <a:ext cx="20463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7" type="subTitle"/>
          </p:nvPr>
        </p:nvSpPr>
        <p:spPr>
          <a:xfrm>
            <a:off x="3165350" y="3997050"/>
            <a:ext cx="20463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8" type="subTitle"/>
          </p:nvPr>
        </p:nvSpPr>
        <p:spPr>
          <a:xfrm>
            <a:off x="3165350" y="3576499"/>
            <a:ext cx="20463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idx="9" type="subTitle"/>
          </p:nvPr>
        </p:nvSpPr>
        <p:spPr>
          <a:xfrm>
            <a:off x="3165340" y="2988699"/>
            <a:ext cx="20463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3" type="subTitle"/>
          </p:nvPr>
        </p:nvSpPr>
        <p:spPr>
          <a:xfrm>
            <a:off x="3165340" y="2568105"/>
            <a:ext cx="20463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14" type="subTitle"/>
          </p:nvPr>
        </p:nvSpPr>
        <p:spPr>
          <a:xfrm>
            <a:off x="3165340" y="1986926"/>
            <a:ext cx="20463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5" type="subTitle"/>
          </p:nvPr>
        </p:nvSpPr>
        <p:spPr>
          <a:xfrm>
            <a:off x="3165340" y="1566375"/>
            <a:ext cx="20463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8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hasCustomPrompt="1" type="title"/>
          </p:nvPr>
        </p:nvSpPr>
        <p:spPr>
          <a:xfrm>
            <a:off x="2164650" y="1036125"/>
            <a:ext cx="4814700" cy="8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2269200" y="2023074"/>
            <a:ext cx="4605600" cy="37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hasCustomPrompt="1" idx="2" type="title"/>
          </p:nvPr>
        </p:nvSpPr>
        <p:spPr>
          <a:xfrm>
            <a:off x="1372613" y="2729113"/>
            <a:ext cx="2965800" cy="8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1" name="Google Shape;191;p30"/>
          <p:cNvSpPr txBox="1"/>
          <p:nvPr>
            <p:ph idx="3" type="subTitle"/>
          </p:nvPr>
        </p:nvSpPr>
        <p:spPr>
          <a:xfrm>
            <a:off x="1460880" y="3693988"/>
            <a:ext cx="2789400" cy="37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hasCustomPrompt="1" idx="4" type="title"/>
          </p:nvPr>
        </p:nvSpPr>
        <p:spPr>
          <a:xfrm>
            <a:off x="4805638" y="2729113"/>
            <a:ext cx="2965800" cy="8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/>
          <p:nvPr>
            <p:ph idx="5" type="subTitle"/>
          </p:nvPr>
        </p:nvSpPr>
        <p:spPr>
          <a:xfrm>
            <a:off x="4892373" y="3693988"/>
            <a:ext cx="2792400" cy="37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3100" y="1193500"/>
            <a:ext cx="7717800" cy="34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>
            <p:ph type="title"/>
          </p:nvPr>
        </p:nvSpPr>
        <p:spPr>
          <a:xfrm>
            <a:off x="2034750" y="863575"/>
            <a:ext cx="5074500" cy="10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00" name="Google Shape;200;p32"/>
          <p:cNvSpPr txBox="1"/>
          <p:nvPr>
            <p:ph idx="1" type="subTitle"/>
          </p:nvPr>
        </p:nvSpPr>
        <p:spPr>
          <a:xfrm>
            <a:off x="2133038" y="1886522"/>
            <a:ext cx="4872000" cy="109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2"/>
          <p:cNvSpPr txBox="1"/>
          <p:nvPr/>
        </p:nvSpPr>
        <p:spPr>
          <a:xfrm>
            <a:off x="2005657" y="3541875"/>
            <a:ext cx="51462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9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521250" y="427200"/>
            <a:ext cx="8101500" cy="4289100"/>
          </a:xfrm>
          <a:prstGeom prst="roundRect">
            <a:avLst>
              <a:gd fmla="val 1702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8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942750" y="734700"/>
            <a:ext cx="7258500" cy="3674100"/>
          </a:xfrm>
          <a:prstGeom prst="roundRect">
            <a:avLst>
              <a:gd fmla="val 1933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427375" y="3184761"/>
            <a:ext cx="30105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706150" y="3184761"/>
            <a:ext cx="30105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427363" y="2739836"/>
            <a:ext cx="30105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706138" y="2739836"/>
            <a:ext cx="30105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4572000" y="1189564"/>
            <a:ext cx="36759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572000" y="1869837"/>
            <a:ext cx="3675900" cy="20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1912625" y="1136400"/>
            <a:ext cx="5319300" cy="28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fmla="val 76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1086900" y="1803625"/>
            <a:ext cx="34851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1086900" y="2461225"/>
            <a:ext cx="3485100" cy="11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782100" y="3957750"/>
            <a:ext cx="7579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400"/>
              <a:buFont typeface="Archivo Black"/>
              <a:buNone/>
              <a:defRPr b="1" sz="3200">
                <a:latin typeface="Staatliches"/>
                <a:ea typeface="Staatliches"/>
                <a:cs typeface="Staatliches"/>
                <a:sym typeface="Staatliches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44800"/>
            <a:ext cx="77178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b="1"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b="1"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b="1"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b="1"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b="1"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b="1"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b="1"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b="1"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b="1" sz="3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239600"/>
            <a:ext cx="77178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1912625" y="1136400"/>
            <a:ext cx="5319300" cy="28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Ready</a:t>
            </a:r>
            <a:endParaRPr/>
          </a:p>
        </p:txBody>
      </p:sp>
      <p:grpSp>
        <p:nvGrpSpPr>
          <p:cNvPr id="211" name="Google Shape;211;p35"/>
          <p:cNvGrpSpPr/>
          <p:nvPr/>
        </p:nvGrpSpPr>
        <p:grpSpPr>
          <a:xfrm>
            <a:off x="7272372" y="442960"/>
            <a:ext cx="1225379" cy="1070131"/>
            <a:chOff x="5815400" y="380350"/>
            <a:chExt cx="1157875" cy="1011275"/>
          </a:xfrm>
        </p:grpSpPr>
        <p:sp>
          <p:nvSpPr>
            <p:cNvPr id="212" name="Google Shape;212;p35"/>
            <p:cNvSpPr/>
            <p:nvPr/>
          </p:nvSpPr>
          <p:spPr>
            <a:xfrm>
              <a:off x="5815400" y="380350"/>
              <a:ext cx="1157875" cy="1011275"/>
            </a:xfrm>
            <a:custGeom>
              <a:rect b="b" l="l" r="r" t="t"/>
              <a:pathLst>
                <a:path extrusionOk="0" h="40451" w="46315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5855300" y="415375"/>
              <a:ext cx="1087375" cy="926175"/>
            </a:xfrm>
            <a:custGeom>
              <a:rect b="b" l="l" r="r" t="t"/>
              <a:pathLst>
                <a:path extrusionOk="0" h="37047" w="43495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6124350" y="749600"/>
              <a:ext cx="152175" cy="193925"/>
            </a:xfrm>
            <a:custGeom>
              <a:rect b="b" l="l" r="r" t="t"/>
              <a:pathLst>
                <a:path extrusionOk="0" h="7757" w="6087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6274650" y="717125"/>
              <a:ext cx="91875" cy="182800"/>
            </a:xfrm>
            <a:custGeom>
              <a:rect b="b" l="l" r="r" t="t"/>
              <a:pathLst>
                <a:path extrusionOk="0" h="7312" w="3675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6359075" y="659600"/>
              <a:ext cx="170725" cy="199500"/>
            </a:xfrm>
            <a:custGeom>
              <a:rect b="b" l="l" r="r" t="t"/>
              <a:pathLst>
                <a:path extrusionOk="0" h="7980" w="6829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6552975" y="599300"/>
              <a:ext cx="140125" cy="211550"/>
            </a:xfrm>
            <a:custGeom>
              <a:rect b="b" l="l" r="r" t="t"/>
              <a:pathLst>
                <a:path extrusionOk="0" h="8462" w="5605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35"/>
          <p:cNvGrpSpPr/>
          <p:nvPr/>
        </p:nvGrpSpPr>
        <p:grpSpPr>
          <a:xfrm>
            <a:off x="316875" y="2545977"/>
            <a:ext cx="1357830" cy="2066525"/>
            <a:chOff x="316875" y="2545977"/>
            <a:chExt cx="1357830" cy="2066525"/>
          </a:xfrm>
        </p:grpSpPr>
        <p:sp>
          <p:nvSpPr>
            <p:cNvPr id="219" name="Google Shape;219;p35"/>
            <p:cNvSpPr/>
            <p:nvPr/>
          </p:nvSpPr>
          <p:spPr>
            <a:xfrm flipH="1">
              <a:off x="316875" y="2545977"/>
              <a:ext cx="1357830" cy="2066525"/>
            </a:xfrm>
            <a:custGeom>
              <a:rect b="b" l="l" r="r" t="t"/>
              <a:pathLst>
                <a:path extrusionOk="0" h="53277" w="35003">
                  <a:moveTo>
                    <a:pt x="8866" y="45986"/>
                  </a:moveTo>
                  <a:cubicBezTo>
                    <a:pt x="8771" y="46066"/>
                    <a:pt x="8691" y="46129"/>
                    <a:pt x="8611" y="46209"/>
                  </a:cubicBezTo>
                  <a:cubicBezTo>
                    <a:pt x="8405" y="46384"/>
                    <a:pt x="8198" y="46559"/>
                    <a:pt x="8007" y="46734"/>
                  </a:cubicBezTo>
                  <a:cubicBezTo>
                    <a:pt x="7943" y="46623"/>
                    <a:pt x="7863" y="46511"/>
                    <a:pt x="7784" y="46416"/>
                  </a:cubicBezTo>
                  <a:cubicBezTo>
                    <a:pt x="8086" y="46289"/>
                    <a:pt x="8420" y="46145"/>
                    <a:pt x="8787" y="46018"/>
                  </a:cubicBezTo>
                  <a:cubicBezTo>
                    <a:pt x="8818" y="46002"/>
                    <a:pt x="8834" y="46002"/>
                    <a:pt x="8866" y="45986"/>
                  </a:cubicBezTo>
                  <a:close/>
                  <a:moveTo>
                    <a:pt x="21059" y="45986"/>
                  </a:moveTo>
                  <a:cubicBezTo>
                    <a:pt x="21075" y="46002"/>
                    <a:pt x="21107" y="46002"/>
                    <a:pt x="21123" y="46018"/>
                  </a:cubicBezTo>
                  <a:cubicBezTo>
                    <a:pt x="21489" y="46145"/>
                    <a:pt x="21823" y="46289"/>
                    <a:pt x="22141" y="46416"/>
                  </a:cubicBezTo>
                  <a:cubicBezTo>
                    <a:pt x="22062" y="46511"/>
                    <a:pt x="21982" y="46623"/>
                    <a:pt x="21918" y="46734"/>
                  </a:cubicBezTo>
                  <a:cubicBezTo>
                    <a:pt x="21727" y="46559"/>
                    <a:pt x="21521" y="46384"/>
                    <a:pt x="21314" y="46209"/>
                  </a:cubicBezTo>
                  <a:cubicBezTo>
                    <a:pt x="21234" y="46129"/>
                    <a:pt x="21139" y="46066"/>
                    <a:pt x="21059" y="45986"/>
                  </a:cubicBezTo>
                  <a:close/>
                  <a:moveTo>
                    <a:pt x="22985" y="1"/>
                  </a:moveTo>
                  <a:cubicBezTo>
                    <a:pt x="22555" y="1"/>
                    <a:pt x="22141" y="49"/>
                    <a:pt x="21775" y="160"/>
                  </a:cubicBezTo>
                  <a:cubicBezTo>
                    <a:pt x="18448" y="1147"/>
                    <a:pt x="19069" y="5811"/>
                    <a:pt x="19340" y="7243"/>
                  </a:cubicBezTo>
                  <a:cubicBezTo>
                    <a:pt x="18496" y="7848"/>
                    <a:pt x="16443" y="9599"/>
                    <a:pt x="15504" y="12751"/>
                  </a:cubicBezTo>
                  <a:cubicBezTo>
                    <a:pt x="15233" y="13658"/>
                    <a:pt x="14899" y="14868"/>
                    <a:pt x="14549" y="16252"/>
                  </a:cubicBezTo>
                  <a:cubicBezTo>
                    <a:pt x="14326" y="17080"/>
                    <a:pt x="14119" y="17940"/>
                    <a:pt x="13912" y="18783"/>
                  </a:cubicBezTo>
                  <a:cubicBezTo>
                    <a:pt x="13801" y="18720"/>
                    <a:pt x="13689" y="18656"/>
                    <a:pt x="13578" y="18608"/>
                  </a:cubicBezTo>
                  <a:cubicBezTo>
                    <a:pt x="12989" y="18338"/>
                    <a:pt x="12288" y="18147"/>
                    <a:pt x="11397" y="18035"/>
                  </a:cubicBezTo>
                  <a:cubicBezTo>
                    <a:pt x="10267" y="17892"/>
                    <a:pt x="9057" y="17876"/>
                    <a:pt x="7577" y="17876"/>
                  </a:cubicBezTo>
                  <a:lnTo>
                    <a:pt x="7274" y="17876"/>
                  </a:lnTo>
                  <a:cubicBezTo>
                    <a:pt x="5874" y="17876"/>
                    <a:pt x="4648" y="17940"/>
                    <a:pt x="3629" y="18067"/>
                  </a:cubicBezTo>
                  <a:cubicBezTo>
                    <a:pt x="1783" y="18290"/>
                    <a:pt x="716" y="18704"/>
                    <a:pt x="287" y="19356"/>
                  </a:cubicBezTo>
                  <a:cubicBezTo>
                    <a:pt x="32" y="19707"/>
                    <a:pt x="0" y="20136"/>
                    <a:pt x="175" y="20550"/>
                  </a:cubicBezTo>
                  <a:cubicBezTo>
                    <a:pt x="669" y="21712"/>
                    <a:pt x="2849" y="21935"/>
                    <a:pt x="6463" y="21935"/>
                  </a:cubicBezTo>
                  <a:lnTo>
                    <a:pt x="7593" y="21935"/>
                  </a:lnTo>
                  <a:cubicBezTo>
                    <a:pt x="7943" y="21919"/>
                    <a:pt x="8293" y="21919"/>
                    <a:pt x="8611" y="21919"/>
                  </a:cubicBezTo>
                  <a:cubicBezTo>
                    <a:pt x="9360" y="21919"/>
                    <a:pt x="10155" y="21935"/>
                    <a:pt x="10904" y="21935"/>
                  </a:cubicBezTo>
                  <a:cubicBezTo>
                    <a:pt x="11588" y="22158"/>
                    <a:pt x="12273" y="22572"/>
                    <a:pt x="12925" y="23145"/>
                  </a:cubicBezTo>
                  <a:cubicBezTo>
                    <a:pt x="12893" y="23304"/>
                    <a:pt x="12861" y="23463"/>
                    <a:pt x="12830" y="23622"/>
                  </a:cubicBezTo>
                  <a:cubicBezTo>
                    <a:pt x="11126" y="23877"/>
                    <a:pt x="10092" y="24307"/>
                    <a:pt x="9662" y="24943"/>
                  </a:cubicBezTo>
                  <a:cubicBezTo>
                    <a:pt x="9407" y="25325"/>
                    <a:pt x="9376" y="25787"/>
                    <a:pt x="9551" y="26217"/>
                  </a:cubicBezTo>
                  <a:cubicBezTo>
                    <a:pt x="9567" y="26249"/>
                    <a:pt x="9582" y="26280"/>
                    <a:pt x="9598" y="26312"/>
                  </a:cubicBezTo>
                  <a:cubicBezTo>
                    <a:pt x="8866" y="26328"/>
                    <a:pt x="8166" y="26360"/>
                    <a:pt x="7513" y="26408"/>
                  </a:cubicBezTo>
                  <a:cubicBezTo>
                    <a:pt x="5571" y="26567"/>
                    <a:pt x="4027" y="26885"/>
                    <a:pt x="2913" y="27363"/>
                  </a:cubicBezTo>
                  <a:cubicBezTo>
                    <a:pt x="2117" y="27697"/>
                    <a:pt x="1512" y="28127"/>
                    <a:pt x="1130" y="28620"/>
                  </a:cubicBezTo>
                  <a:cubicBezTo>
                    <a:pt x="748" y="29114"/>
                    <a:pt x="541" y="29671"/>
                    <a:pt x="541" y="30276"/>
                  </a:cubicBezTo>
                  <a:cubicBezTo>
                    <a:pt x="541" y="32616"/>
                    <a:pt x="1767" y="34748"/>
                    <a:pt x="3980" y="36308"/>
                  </a:cubicBezTo>
                  <a:cubicBezTo>
                    <a:pt x="6065" y="37773"/>
                    <a:pt x="8898" y="38632"/>
                    <a:pt x="11954" y="38728"/>
                  </a:cubicBezTo>
                  <a:lnTo>
                    <a:pt x="13052" y="38728"/>
                  </a:lnTo>
                  <a:lnTo>
                    <a:pt x="13052" y="41895"/>
                  </a:lnTo>
                  <a:cubicBezTo>
                    <a:pt x="12288" y="42134"/>
                    <a:pt x="11811" y="42532"/>
                    <a:pt x="11684" y="42994"/>
                  </a:cubicBezTo>
                  <a:cubicBezTo>
                    <a:pt x="10856" y="43153"/>
                    <a:pt x="9582" y="43455"/>
                    <a:pt x="8054" y="44044"/>
                  </a:cubicBezTo>
                  <a:cubicBezTo>
                    <a:pt x="5364" y="45047"/>
                    <a:pt x="4600" y="45747"/>
                    <a:pt x="4441" y="45938"/>
                  </a:cubicBezTo>
                  <a:cubicBezTo>
                    <a:pt x="4250" y="46145"/>
                    <a:pt x="4155" y="46416"/>
                    <a:pt x="4171" y="46687"/>
                  </a:cubicBezTo>
                  <a:cubicBezTo>
                    <a:pt x="4171" y="46893"/>
                    <a:pt x="4234" y="47084"/>
                    <a:pt x="4346" y="47244"/>
                  </a:cubicBezTo>
                  <a:cubicBezTo>
                    <a:pt x="4314" y="47403"/>
                    <a:pt x="4282" y="47578"/>
                    <a:pt x="4282" y="47737"/>
                  </a:cubicBezTo>
                  <a:cubicBezTo>
                    <a:pt x="4282" y="48549"/>
                    <a:pt x="4759" y="49233"/>
                    <a:pt x="5444" y="49552"/>
                  </a:cubicBezTo>
                  <a:cubicBezTo>
                    <a:pt x="5364" y="49679"/>
                    <a:pt x="5317" y="49775"/>
                    <a:pt x="5301" y="49822"/>
                  </a:cubicBezTo>
                  <a:cubicBezTo>
                    <a:pt x="5189" y="50093"/>
                    <a:pt x="5189" y="50395"/>
                    <a:pt x="5285" y="50650"/>
                  </a:cubicBezTo>
                  <a:cubicBezTo>
                    <a:pt x="5237" y="50825"/>
                    <a:pt x="5221" y="51016"/>
                    <a:pt x="5221" y="51191"/>
                  </a:cubicBezTo>
                  <a:cubicBezTo>
                    <a:pt x="5221" y="52353"/>
                    <a:pt x="6144" y="53276"/>
                    <a:pt x="7306" y="53276"/>
                  </a:cubicBezTo>
                  <a:cubicBezTo>
                    <a:pt x="8452" y="53276"/>
                    <a:pt x="9391" y="52353"/>
                    <a:pt x="9391" y="51191"/>
                  </a:cubicBezTo>
                  <a:cubicBezTo>
                    <a:pt x="9391" y="50475"/>
                    <a:pt x="9041" y="49838"/>
                    <a:pt x="8484" y="49472"/>
                  </a:cubicBezTo>
                  <a:cubicBezTo>
                    <a:pt x="8930" y="49010"/>
                    <a:pt x="9487" y="48501"/>
                    <a:pt x="10108" y="47960"/>
                  </a:cubicBezTo>
                  <a:cubicBezTo>
                    <a:pt x="12543" y="45891"/>
                    <a:pt x="14485" y="44967"/>
                    <a:pt x="14501" y="44967"/>
                  </a:cubicBezTo>
                  <a:cubicBezTo>
                    <a:pt x="14565" y="44936"/>
                    <a:pt x="14612" y="44904"/>
                    <a:pt x="14660" y="44872"/>
                  </a:cubicBezTo>
                  <a:cubicBezTo>
                    <a:pt x="14772" y="44888"/>
                    <a:pt x="14867" y="44888"/>
                    <a:pt x="14963" y="44888"/>
                  </a:cubicBezTo>
                  <a:cubicBezTo>
                    <a:pt x="15058" y="44888"/>
                    <a:pt x="15154" y="44888"/>
                    <a:pt x="15249" y="44872"/>
                  </a:cubicBezTo>
                  <a:cubicBezTo>
                    <a:pt x="15297" y="44904"/>
                    <a:pt x="15360" y="44936"/>
                    <a:pt x="15408" y="44967"/>
                  </a:cubicBezTo>
                  <a:cubicBezTo>
                    <a:pt x="15424" y="44967"/>
                    <a:pt x="17382" y="45891"/>
                    <a:pt x="19801" y="47960"/>
                  </a:cubicBezTo>
                  <a:cubicBezTo>
                    <a:pt x="20438" y="48501"/>
                    <a:pt x="20979" y="49010"/>
                    <a:pt x="21425" y="49472"/>
                  </a:cubicBezTo>
                  <a:cubicBezTo>
                    <a:pt x="20884" y="49838"/>
                    <a:pt x="20518" y="50475"/>
                    <a:pt x="20518" y="51191"/>
                  </a:cubicBezTo>
                  <a:cubicBezTo>
                    <a:pt x="20518" y="52353"/>
                    <a:pt x="21457" y="53276"/>
                    <a:pt x="22619" y="53276"/>
                  </a:cubicBezTo>
                  <a:cubicBezTo>
                    <a:pt x="23765" y="53276"/>
                    <a:pt x="24704" y="52353"/>
                    <a:pt x="24704" y="51191"/>
                  </a:cubicBezTo>
                  <a:cubicBezTo>
                    <a:pt x="24704" y="51016"/>
                    <a:pt x="24688" y="50825"/>
                    <a:pt x="24640" y="50650"/>
                  </a:cubicBezTo>
                  <a:cubicBezTo>
                    <a:pt x="24736" y="50395"/>
                    <a:pt x="24736" y="50093"/>
                    <a:pt x="24624" y="49838"/>
                  </a:cubicBezTo>
                  <a:cubicBezTo>
                    <a:pt x="24609" y="49775"/>
                    <a:pt x="24561" y="49679"/>
                    <a:pt x="24481" y="49552"/>
                  </a:cubicBezTo>
                  <a:cubicBezTo>
                    <a:pt x="25166" y="49233"/>
                    <a:pt x="25627" y="48549"/>
                    <a:pt x="25627" y="47737"/>
                  </a:cubicBezTo>
                  <a:cubicBezTo>
                    <a:pt x="25627" y="47578"/>
                    <a:pt x="25611" y="47403"/>
                    <a:pt x="25564" y="47244"/>
                  </a:cubicBezTo>
                  <a:cubicBezTo>
                    <a:pt x="25675" y="47084"/>
                    <a:pt x="25739" y="46893"/>
                    <a:pt x="25755" y="46687"/>
                  </a:cubicBezTo>
                  <a:cubicBezTo>
                    <a:pt x="25770" y="46416"/>
                    <a:pt x="25675" y="46145"/>
                    <a:pt x="25484" y="45938"/>
                  </a:cubicBezTo>
                  <a:cubicBezTo>
                    <a:pt x="25309" y="45747"/>
                    <a:pt x="24545" y="45047"/>
                    <a:pt x="21871" y="44044"/>
                  </a:cubicBezTo>
                  <a:cubicBezTo>
                    <a:pt x="20343" y="43455"/>
                    <a:pt x="19069" y="43153"/>
                    <a:pt x="18226" y="42994"/>
                  </a:cubicBezTo>
                  <a:cubicBezTo>
                    <a:pt x="18098" y="42532"/>
                    <a:pt x="17621" y="42134"/>
                    <a:pt x="16857" y="41895"/>
                  </a:cubicBezTo>
                  <a:lnTo>
                    <a:pt x="16857" y="38378"/>
                  </a:lnTo>
                  <a:cubicBezTo>
                    <a:pt x="21377" y="37645"/>
                    <a:pt x="26041" y="35815"/>
                    <a:pt x="26550" y="33587"/>
                  </a:cubicBezTo>
                  <a:cubicBezTo>
                    <a:pt x="26710" y="32918"/>
                    <a:pt x="26757" y="32313"/>
                    <a:pt x="26710" y="31756"/>
                  </a:cubicBezTo>
                  <a:cubicBezTo>
                    <a:pt x="26710" y="31708"/>
                    <a:pt x="26710" y="31661"/>
                    <a:pt x="26726" y="31629"/>
                  </a:cubicBezTo>
                  <a:cubicBezTo>
                    <a:pt x="26853" y="31661"/>
                    <a:pt x="26996" y="31676"/>
                    <a:pt x="27139" y="31676"/>
                  </a:cubicBezTo>
                  <a:cubicBezTo>
                    <a:pt x="28063" y="31676"/>
                    <a:pt x="28906" y="31024"/>
                    <a:pt x="29193" y="30117"/>
                  </a:cubicBezTo>
                  <a:cubicBezTo>
                    <a:pt x="29400" y="29448"/>
                    <a:pt x="29304" y="28764"/>
                    <a:pt x="28954" y="28222"/>
                  </a:cubicBezTo>
                  <a:cubicBezTo>
                    <a:pt x="29049" y="28095"/>
                    <a:pt x="29145" y="27984"/>
                    <a:pt x="29240" y="27856"/>
                  </a:cubicBezTo>
                  <a:cubicBezTo>
                    <a:pt x="31819" y="24673"/>
                    <a:pt x="35003" y="15902"/>
                    <a:pt x="33825" y="12178"/>
                  </a:cubicBezTo>
                  <a:cubicBezTo>
                    <a:pt x="33108" y="9901"/>
                    <a:pt x="31596" y="8342"/>
                    <a:pt x="30466" y="7434"/>
                  </a:cubicBezTo>
                  <a:cubicBezTo>
                    <a:pt x="29877" y="6957"/>
                    <a:pt x="29416" y="6336"/>
                    <a:pt x="29161" y="5620"/>
                  </a:cubicBezTo>
                  <a:cubicBezTo>
                    <a:pt x="28954" y="5015"/>
                    <a:pt x="28683" y="4426"/>
                    <a:pt x="28365" y="3853"/>
                  </a:cubicBezTo>
                  <a:cubicBezTo>
                    <a:pt x="27299" y="1943"/>
                    <a:pt x="25834" y="1"/>
                    <a:pt x="2298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 flipH="1">
              <a:off x="942625" y="3309126"/>
              <a:ext cx="715437" cy="195881"/>
            </a:xfrm>
            <a:custGeom>
              <a:rect b="b" l="l" r="r" t="t"/>
              <a:pathLst>
                <a:path extrusionOk="0" h="5050" w="18443">
                  <a:moveTo>
                    <a:pt x="144" y="1"/>
                  </a:moveTo>
                  <a:cubicBezTo>
                    <a:pt x="17" y="208"/>
                    <a:pt x="1" y="415"/>
                    <a:pt x="96" y="653"/>
                  </a:cubicBezTo>
                  <a:cubicBezTo>
                    <a:pt x="496" y="1565"/>
                    <a:pt x="3269" y="1663"/>
                    <a:pt x="5906" y="1663"/>
                  </a:cubicBezTo>
                  <a:cubicBezTo>
                    <a:pt x="6629" y="1663"/>
                    <a:pt x="7341" y="1656"/>
                    <a:pt x="7991" y="1656"/>
                  </a:cubicBezTo>
                  <a:cubicBezTo>
                    <a:pt x="8771" y="1656"/>
                    <a:pt x="9583" y="1656"/>
                    <a:pt x="10379" y="1672"/>
                  </a:cubicBezTo>
                  <a:cubicBezTo>
                    <a:pt x="11032" y="1863"/>
                    <a:pt x="11907" y="2293"/>
                    <a:pt x="12862" y="3168"/>
                  </a:cubicBezTo>
                  <a:cubicBezTo>
                    <a:pt x="14868" y="5015"/>
                    <a:pt x="16555" y="5015"/>
                    <a:pt x="16555" y="5015"/>
                  </a:cubicBezTo>
                  <a:cubicBezTo>
                    <a:pt x="16686" y="5038"/>
                    <a:pt x="16809" y="5049"/>
                    <a:pt x="16923" y="5049"/>
                  </a:cubicBezTo>
                  <a:cubicBezTo>
                    <a:pt x="18415" y="5049"/>
                    <a:pt x="18442" y="3156"/>
                    <a:pt x="16889" y="2993"/>
                  </a:cubicBezTo>
                  <a:cubicBezTo>
                    <a:pt x="15998" y="2914"/>
                    <a:pt x="15186" y="2293"/>
                    <a:pt x="14645" y="1736"/>
                  </a:cubicBezTo>
                  <a:cubicBezTo>
                    <a:pt x="14581" y="1258"/>
                    <a:pt x="14231" y="669"/>
                    <a:pt x="13722" y="192"/>
                  </a:cubicBezTo>
                  <a:cubicBezTo>
                    <a:pt x="12608" y="383"/>
                    <a:pt x="10538" y="653"/>
                    <a:pt x="7482" y="653"/>
                  </a:cubicBezTo>
                  <a:cubicBezTo>
                    <a:pt x="2643" y="653"/>
                    <a:pt x="829" y="303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 flipH="1">
              <a:off x="1243063" y="3262811"/>
              <a:ext cx="295826" cy="51666"/>
            </a:xfrm>
            <a:custGeom>
              <a:rect b="b" l="l" r="r" t="t"/>
              <a:pathLst>
                <a:path extrusionOk="0" h="1332" w="7626">
                  <a:moveTo>
                    <a:pt x="4268" y="0"/>
                  </a:moveTo>
                  <a:cubicBezTo>
                    <a:pt x="4034" y="0"/>
                    <a:pt x="3800" y="1"/>
                    <a:pt x="3566" y="1"/>
                  </a:cubicBezTo>
                  <a:cubicBezTo>
                    <a:pt x="2182" y="1"/>
                    <a:pt x="988" y="49"/>
                    <a:pt x="1" y="176"/>
                  </a:cubicBezTo>
                  <a:cubicBezTo>
                    <a:pt x="65" y="256"/>
                    <a:pt x="144" y="319"/>
                    <a:pt x="224" y="351"/>
                  </a:cubicBezTo>
                  <a:cubicBezTo>
                    <a:pt x="1222" y="1040"/>
                    <a:pt x="2343" y="1331"/>
                    <a:pt x="3478" y="1331"/>
                  </a:cubicBezTo>
                  <a:cubicBezTo>
                    <a:pt x="4915" y="1331"/>
                    <a:pt x="6372" y="864"/>
                    <a:pt x="7625" y="144"/>
                  </a:cubicBezTo>
                  <a:cubicBezTo>
                    <a:pt x="6604" y="12"/>
                    <a:pt x="5439" y="0"/>
                    <a:pt x="4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 flipH="1">
              <a:off x="1125761" y="3268396"/>
              <a:ext cx="526715" cy="66095"/>
            </a:xfrm>
            <a:custGeom>
              <a:rect b="b" l="l" r="r" t="t"/>
              <a:pathLst>
                <a:path extrusionOk="0" h="1704" w="13578">
                  <a:moveTo>
                    <a:pt x="10553" y="0"/>
                  </a:moveTo>
                  <a:cubicBezTo>
                    <a:pt x="9300" y="720"/>
                    <a:pt x="7843" y="1187"/>
                    <a:pt x="6406" y="1187"/>
                  </a:cubicBezTo>
                  <a:cubicBezTo>
                    <a:pt x="5271" y="1187"/>
                    <a:pt x="4150" y="896"/>
                    <a:pt x="3152" y="207"/>
                  </a:cubicBezTo>
                  <a:cubicBezTo>
                    <a:pt x="3072" y="175"/>
                    <a:pt x="2993" y="112"/>
                    <a:pt x="2929" y="32"/>
                  </a:cubicBezTo>
                  <a:cubicBezTo>
                    <a:pt x="1353" y="223"/>
                    <a:pt x="334" y="573"/>
                    <a:pt x="0" y="1067"/>
                  </a:cubicBezTo>
                  <a:cubicBezTo>
                    <a:pt x="685" y="1353"/>
                    <a:pt x="2499" y="1703"/>
                    <a:pt x="7338" y="1703"/>
                  </a:cubicBezTo>
                  <a:cubicBezTo>
                    <a:pt x="10394" y="1703"/>
                    <a:pt x="12464" y="1433"/>
                    <a:pt x="13578" y="1242"/>
                  </a:cubicBezTo>
                  <a:cubicBezTo>
                    <a:pt x="13275" y="955"/>
                    <a:pt x="12925" y="701"/>
                    <a:pt x="12543" y="525"/>
                  </a:cubicBezTo>
                  <a:cubicBezTo>
                    <a:pt x="11986" y="255"/>
                    <a:pt x="11302" y="96"/>
                    <a:pt x="1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 flipH="1">
              <a:off x="711394" y="4343958"/>
              <a:ext cx="108113" cy="108064"/>
            </a:xfrm>
            <a:custGeom>
              <a:rect b="b" l="l" r="r" t="t"/>
              <a:pathLst>
                <a:path extrusionOk="0" h="2786" w="2787">
                  <a:moveTo>
                    <a:pt x="1386" y="0"/>
                  </a:moveTo>
                  <a:cubicBezTo>
                    <a:pt x="622" y="0"/>
                    <a:pt x="1" y="621"/>
                    <a:pt x="1" y="1385"/>
                  </a:cubicBezTo>
                  <a:cubicBezTo>
                    <a:pt x="1" y="2165"/>
                    <a:pt x="622" y="2786"/>
                    <a:pt x="1386" y="2786"/>
                  </a:cubicBezTo>
                  <a:cubicBezTo>
                    <a:pt x="2166" y="2786"/>
                    <a:pt x="2786" y="2165"/>
                    <a:pt x="2786" y="1385"/>
                  </a:cubicBezTo>
                  <a:cubicBezTo>
                    <a:pt x="2786" y="621"/>
                    <a:pt x="2166" y="0"/>
                    <a:pt x="1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 flipH="1">
              <a:off x="704614" y="4230304"/>
              <a:ext cx="336558" cy="142237"/>
            </a:xfrm>
            <a:custGeom>
              <a:rect b="b" l="l" r="r" t="t"/>
              <a:pathLst>
                <a:path extrusionOk="0" h="3667" w="8676">
                  <a:moveTo>
                    <a:pt x="480" y="1"/>
                  </a:moveTo>
                  <a:cubicBezTo>
                    <a:pt x="238" y="1"/>
                    <a:pt x="32" y="186"/>
                    <a:pt x="16" y="431"/>
                  </a:cubicBezTo>
                  <a:cubicBezTo>
                    <a:pt x="0" y="686"/>
                    <a:pt x="191" y="909"/>
                    <a:pt x="446" y="925"/>
                  </a:cubicBezTo>
                  <a:cubicBezTo>
                    <a:pt x="462" y="925"/>
                    <a:pt x="2261" y="1084"/>
                    <a:pt x="4808" y="2039"/>
                  </a:cubicBezTo>
                  <a:cubicBezTo>
                    <a:pt x="5715" y="2373"/>
                    <a:pt x="6367" y="2676"/>
                    <a:pt x="6829" y="2914"/>
                  </a:cubicBezTo>
                  <a:cubicBezTo>
                    <a:pt x="7552" y="3276"/>
                    <a:pt x="8090" y="3666"/>
                    <a:pt x="8294" y="3666"/>
                  </a:cubicBezTo>
                  <a:cubicBezTo>
                    <a:pt x="8306" y="3666"/>
                    <a:pt x="8316" y="3665"/>
                    <a:pt x="8325" y="3662"/>
                  </a:cubicBezTo>
                  <a:cubicBezTo>
                    <a:pt x="8373" y="3631"/>
                    <a:pt x="8437" y="3599"/>
                    <a:pt x="8469" y="3567"/>
                  </a:cubicBezTo>
                  <a:cubicBezTo>
                    <a:pt x="8660" y="3392"/>
                    <a:pt x="8675" y="3105"/>
                    <a:pt x="8500" y="2914"/>
                  </a:cubicBezTo>
                  <a:cubicBezTo>
                    <a:pt x="8437" y="2835"/>
                    <a:pt x="7800" y="2182"/>
                    <a:pt x="5126" y="1179"/>
                  </a:cubicBezTo>
                  <a:cubicBezTo>
                    <a:pt x="2452" y="161"/>
                    <a:pt x="589" y="17"/>
                    <a:pt x="510" y="1"/>
                  </a:cubicBezTo>
                  <a:cubicBezTo>
                    <a:pt x="500" y="1"/>
                    <a:pt x="490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 flipH="1">
              <a:off x="1384458" y="4343958"/>
              <a:ext cx="108733" cy="108064"/>
            </a:xfrm>
            <a:custGeom>
              <a:rect b="b" l="l" r="r" t="t"/>
              <a:pathLst>
                <a:path extrusionOk="0" h="2786" w="2803">
                  <a:moveTo>
                    <a:pt x="1402" y="0"/>
                  </a:moveTo>
                  <a:cubicBezTo>
                    <a:pt x="638" y="0"/>
                    <a:pt x="1" y="621"/>
                    <a:pt x="1" y="1385"/>
                  </a:cubicBezTo>
                  <a:cubicBezTo>
                    <a:pt x="1" y="2165"/>
                    <a:pt x="638" y="2786"/>
                    <a:pt x="1402" y="2786"/>
                  </a:cubicBezTo>
                  <a:cubicBezTo>
                    <a:pt x="2182" y="2786"/>
                    <a:pt x="2802" y="2165"/>
                    <a:pt x="2802" y="1385"/>
                  </a:cubicBezTo>
                  <a:cubicBezTo>
                    <a:pt x="2802" y="621"/>
                    <a:pt x="2182" y="0"/>
                    <a:pt x="1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 flipH="1">
              <a:off x="1162802" y="4230304"/>
              <a:ext cx="336558" cy="142237"/>
            </a:xfrm>
            <a:custGeom>
              <a:rect b="b" l="l" r="r" t="t"/>
              <a:pathLst>
                <a:path extrusionOk="0" h="3667" w="8676">
                  <a:moveTo>
                    <a:pt x="8180" y="1"/>
                  </a:moveTo>
                  <a:cubicBezTo>
                    <a:pt x="8170" y="1"/>
                    <a:pt x="8160" y="1"/>
                    <a:pt x="8150" y="1"/>
                  </a:cubicBezTo>
                  <a:cubicBezTo>
                    <a:pt x="8071" y="17"/>
                    <a:pt x="6209" y="161"/>
                    <a:pt x="3534" y="1179"/>
                  </a:cubicBezTo>
                  <a:cubicBezTo>
                    <a:pt x="860" y="2182"/>
                    <a:pt x="224" y="2835"/>
                    <a:pt x="160" y="2914"/>
                  </a:cubicBezTo>
                  <a:cubicBezTo>
                    <a:pt x="1" y="3105"/>
                    <a:pt x="1" y="3392"/>
                    <a:pt x="192" y="3567"/>
                  </a:cubicBezTo>
                  <a:cubicBezTo>
                    <a:pt x="239" y="3599"/>
                    <a:pt x="287" y="3631"/>
                    <a:pt x="351" y="3662"/>
                  </a:cubicBezTo>
                  <a:cubicBezTo>
                    <a:pt x="359" y="3665"/>
                    <a:pt x="369" y="3666"/>
                    <a:pt x="380" y="3666"/>
                  </a:cubicBezTo>
                  <a:cubicBezTo>
                    <a:pt x="570" y="3666"/>
                    <a:pt x="1109" y="3276"/>
                    <a:pt x="1847" y="2914"/>
                  </a:cubicBezTo>
                  <a:cubicBezTo>
                    <a:pt x="2293" y="2676"/>
                    <a:pt x="2945" y="2373"/>
                    <a:pt x="3869" y="2039"/>
                  </a:cubicBezTo>
                  <a:cubicBezTo>
                    <a:pt x="6400" y="1084"/>
                    <a:pt x="8214" y="925"/>
                    <a:pt x="8230" y="925"/>
                  </a:cubicBezTo>
                  <a:cubicBezTo>
                    <a:pt x="8485" y="909"/>
                    <a:pt x="8676" y="686"/>
                    <a:pt x="8644" y="431"/>
                  </a:cubicBezTo>
                  <a:cubicBezTo>
                    <a:pt x="8629" y="186"/>
                    <a:pt x="8422" y="1"/>
                    <a:pt x="8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 flipH="1">
              <a:off x="747200" y="4473593"/>
              <a:ext cx="116143" cy="116132"/>
            </a:xfrm>
            <a:custGeom>
              <a:rect b="b" l="l" r="r" t="t"/>
              <a:pathLst>
                <a:path extrusionOk="0" h="2994" w="2994">
                  <a:moveTo>
                    <a:pt x="1497" y="1"/>
                  </a:moveTo>
                  <a:cubicBezTo>
                    <a:pt x="669" y="1"/>
                    <a:pt x="1" y="669"/>
                    <a:pt x="1" y="1497"/>
                  </a:cubicBezTo>
                  <a:cubicBezTo>
                    <a:pt x="1" y="2325"/>
                    <a:pt x="669" y="2993"/>
                    <a:pt x="1497" y="2993"/>
                  </a:cubicBezTo>
                  <a:cubicBezTo>
                    <a:pt x="2325" y="2993"/>
                    <a:pt x="2993" y="2325"/>
                    <a:pt x="2993" y="1497"/>
                  </a:cubicBezTo>
                  <a:cubicBezTo>
                    <a:pt x="2993" y="669"/>
                    <a:pt x="2325" y="1"/>
                    <a:pt x="1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 flipH="1">
              <a:off x="744145" y="4227705"/>
              <a:ext cx="346411" cy="289787"/>
            </a:xfrm>
            <a:custGeom>
              <a:rect b="b" l="l" r="r" t="t"/>
              <a:pathLst>
                <a:path extrusionOk="0" h="7471" w="8930">
                  <a:moveTo>
                    <a:pt x="626" y="0"/>
                  </a:moveTo>
                  <a:cubicBezTo>
                    <a:pt x="420" y="0"/>
                    <a:pt x="219" y="116"/>
                    <a:pt x="127" y="323"/>
                  </a:cubicBezTo>
                  <a:cubicBezTo>
                    <a:pt x="0" y="610"/>
                    <a:pt x="127" y="944"/>
                    <a:pt x="398" y="1071"/>
                  </a:cubicBezTo>
                  <a:cubicBezTo>
                    <a:pt x="430" y="1071"/>
                    <a:pt x="2420" y="1994"/>
                    <a:pt x="4934" y="4159"/>
                  </a:cubicBezTo>
                  <a:cubicBezTo>
                    <a:pt x="5842" y="4923"/>
                    <a:pt x="6463" y="5544"/>
                    <a:pt x="6892" y="6006"/>
                  </a:cubicBezTo>
                  <a:cubicBezTo>
                    <a:pt x="7609" y="6770"/>
                    <a:pt x="8070" y="7470"/>
                    <a:pt x="8293" y="7470"/>
                  </a:cubicBezTo>
                  <a:cubicBezTo>
                    <a:pt x="8357" y="7470"/>
                    <a:pt x="8436" y="7454"/>
                    <a:pt x="8500" y="7438"/>
                  </a:cubicBezTo>
                  <a:cubicBezTo>
                    <a:pt x="8786" y="7311"/>
                    <a:pt x="8930" y="6977"/>
                    <a:pt x="8818" y="6690"/>
                  </a:cubicBezTo>
                  <a:cubicBezTo>
                    <a:pt x="8771" y="6595"/>
                    <a:pt x="8309" y="5576"/>
                    <a:pt x="5667" y="3300"/>
                  </a:cubicBezTo>
                  <a:cubicBezTo>
                    <a:pt x="3024" y="1039"/>
                    <a:pt x="955" y="84"/>
                    <a:pt x="860" y="53"/>
                  </a:cubicBezTo>
                  <a:cubicBezTo>
                    <a:pt x="785" y="17"/>
                    <a:pt x="705" y="0"/>
                    <a:pt x="6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 flipH="1">
              <a:off x="1341242" y="4473593"/>
              <a:ext cx="115483" cy="116132"/>
            </a:xfrm>
            <a:custGeom>
              <a:rect b="b" l="l" r="r" t="t"/>
              <a:pathLst>
                <a:path extrusionOk="0" h="2994" w="2977">
                  <a:moveTo>
                    <a:pt x="1480" y="1"/>
                  </a:moveTo>
                  <a:cubicBezTo>
                    <a:pt x="669" y="1"/>
                    <a:pt x="0" y="669"/>
                    <a:pt x="0" y="1497"/>
                  </a:cubicBezTo>
                  <a:cubicBezTo>
                    <a:pt x="0" y="2325"/>
                    <a:pt x="669" y="2993"/>
                    <a:pt x="1480" y="2993"/>
                  </a:cubicBezTo>
                  <a:cubicBezTo>
                    <a:pt x="2308" y="2993"/>
                    <a:pt x="2977" y="2325"/>
                    <a:pt x="2977" y="1497"/>
                  </a:cubicBezTo>
                  <a:cubicBezTo>
                    <a:pt x="2977" y="669"/>
                    <a:pt x="2308" y="1"/>
                    <a:pt x="1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 flipH="1">
              <a:off x="1113379" y="4227705"/>
              <a:ext cx="346450" cy="289787"/>
            </a:xfrm>
            <a:custGeom>
              <a:rect b="b" l="l" r="r" t="t"/>
              <a:pathLst>
                <a:path extrusionOk="0" h="7471" w="8931">
                  <a:moveTo>
                    <a:pt x="8298" y="0"/>
                  </a:moveTo>
                  <a:cubicBezTo>
                    <a:pt x="8217" y="0"/>
                    <a:pt x="8134" y="17"/>
                    <a:pt x="8055" y="53"/>
                  </a:cubicBezTo>
                  <a:cubicBezTo>
                    <a:pt x="7975" y="84"/>
                    <a:pt x="5906" y="1039"/>
                    <a:pt x="3263" y="3300"/>
                  </a:cubicBezTo>
                  <a:cubicBezTo>
                    <a:pt x="621" y="5576"/>
                    <a:pt x="160" y="6595"/>
                    <a:pt x="112" y="6690"/>
                  </a:cubicBezTo>
                  <a:cubicBezTo>
                    <a:pt x="0" y="6977"/>
                    <a:pt x="128" y="7311"/>
                    <a:pt x="414" y="7438"/>
                  </a:cubicBezTo>
                  <a:cubicBezTo>
                    <a:pt x="494" y="7454"/>
                    <a:pt x="558" y="7470"/>
                    <a:pt x="637" y="7470"/>
                  </a:cubicBezTo>
                  <a:cubicBezTo>
                    <a:pt x="860" y="7470"/>
                    <a:pt x="1322" y="6770"/>
                    <a:pt x="2038" y="6006"/>
                  </a:cubicBezTo>
                  <a:cubicBezTo>
                    <a:pt x="2468" y="5544"/>
                    <a:pt x="3088" y="4923"/>
                    <a:pt x="3980" y="4159"/>
                  </a:cubicBezTo>
                  <a:cubicBezTo>
                    <a:pt x="6495" y="1994"/>
                    <a:pt x="8500" y="1071"/>
                    <a:pt x="8516" y="1071"/>
                  </a:cubicBezTo>
                  <a:cubicBezTo>
                    <a:pt x="8803" y="944"/>
                    <a:pt x="8930" y="610"/>
                    <a:pt x="8803" y="323"/>
                  </a:cubicBezTo>
                  <a:cubicBezTo>
                    <a:pt x="8711" y="116"/>
                    <a:pt x="8510" y="0"/>
                    <a:pt x="8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 flipH="1">
              <a:off x="997304" y="4184028"/>
              <a:ext cx="209980" cy="79710"/>
            </a:xfrm>
            <a:custGeom>
              <a:rect b="b" l="l" r="r" t="t"/>
              <a:pathLst>
                <a:path extrusionOk="0" h="2055" w="5413">
                  <a:moveTo>
                    <a:pt x="2707" y="1"/>
                  </a:moveTo>
                  <a:cubicBezTo>
                    <a:pt x="1210" y="1"/>
                    <a:pt x="1" y="462"/>
                    <a:pt x="1" y="1035"/>
                  </a:cubicBezTo>
                  <a:cubicBezTo>
                    <a:pt x="1" y="1592"/>
                    <a:pt x="1210" y="2054"/>
                    <a:pt x="2707" y="2054"/>
                  </a:cubicBezTo>
                  <a:cubicBezTo>
                    <a:pt x="4203" y="2054"/>
                    <a:pt x="5413" y="1592"/>
                    <a:pt x="5413" y="1035"/>
                  </a:cubicBezTo>
                  <a:cubicBezTo>
                    <a:pt x="5413" y="462"/>
                    <a:pt x="4203" y="1"/>
                    <a:pt x="2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 flipH="1">
              <a:off x="1051651" y="3945075"/>
              <a:ext cx="101278" cy="283813"/>
            </a:xfrm>
            <a:custGeom>
              <a:rect b="b" l="l" r="r" t="t"/>
              <a:pathLst>
                <a:path extrusionOk="0" h="3816" w="2611">
                  <a:moveTo>
                    <a:pt x="0" y="1"/>
                  </a:moveTo>
                  <a:lnTo>
                    <a:pt x="0" y="3709"/>
                  </a:lnTo>
                  <a:cubicBezTo>
                    <a:pt x="354" y="3784"/>
                    <a:pt x="720" y="3815"/>
                    <a:pt x="1092" y="3815"/>
                  </a:cubicBezTo>
                  <a:cubicBezTo>
                    <a:pt x="1590" y="3815"/>
                    <a:pt x="2101" y="3760"/>
                    <a:pt x="2611" y="3678"/>
                  </a:cubicBezTo>
                  <a:lnTo>
                    <a:pt x="2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 flipH="1">
              <a:off x="667591" y="3670335"/>
              <a:ext cx="970687" cy="354835"/>
            </a:xfrm>
            <a:custGeom>
              <a:rect b="b" l="l" r="r" t="t"/>
              <a:pathLst>
                <a:path extrusionOk="0" h="9148" w="25023">
                  <a:moveTo>
                    <a:pt x="462" y="0"/>
                  </a:moveTo>
                  <a:cubicBezTo>
                    <a:pt x="175" y="366"/>
                    <a:pt x="0" y="796"/>
                    <a:pt x="0" y="1290"/>
                  </a:cubicBezTo>
                  <a:cubicBezTo>
                    <a:pt x="0" y="5778"/>
                    <a:pt x="4855" y="8946"/>
                    <a:pt x="10840" y="9137"/>
                  </a:cubicBezTo>
                  <a:cubicBezTo>
                    <a:pt x="11061" y="9144"/>
                    <a:pt x="11284" y="9148"/>
                    <a:pt x="11509" y="9148"/>
                  </a:cubicBezTo>
                  <a:cubicBezTo>
                    <a:pt x="17353" y="9148"/>
                    <a:pt x="24295" y="6803"/>
                    <a:pt x="24831" y="4473"/>
                  </a:cubicBezTo>
                  <a:cubicBezTo>
                    <a:pt x="24991" y="3805"/>
                    <a:pt x="25023" y="3248"/>
                    <a:pt x="24975" y="2770"/>
                  </a:cubicBezTo>
                  <a:lnTo>
                    <a:pt x="24975" y="2770"/>
                  </a:lnTo>
                  <a:cubicBezTo>
                    <a:pt x="23599" y="4910"/>
                    <a:pt x="17277" y="6903"/>
                    <a:pt x="11872" y="6903"/>
                  </a:cubicBezTo>
                  <a:cubicBezTo>
                    <a:pt x="11648" y="6903"/>
                    <a:pt x="11426" y="6900"/>
                    <a:pt x="11206" y="6893"/>
                  </a:cubicBezTo>
                  <a:cubicBezTo>
                    <a:pt x="5667" y="6718"/>
                    <a:pt x="1083" y="3980"/>
                    <a:pt x="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 flipH="1">
              <a:off x="993596" y="3593144"/>
              <a:ext cx="626798" cy="345061"/>
            </a:xfrm>
            <a:custGeom>
              <a:rect b="b" l="l" r="r" t="t"/>
              <a:pathLst>
                <a:path extrusionOk="0" h="8896" w="16158">
                  <a:moveTo>
                    <a:pt x="5954" y="1"/>
                  </a:moveTo>
                  <a:cubicBezTo>
                    <a:pt x="4346" y="144"/>
                    <a:pt x="2739" y="415"/>
                    <a:pt x="1545" y="924"/>
                  </a:cubicBezTo>
                  <a:cubicBezTo>
                    <a:pt x="876" y="1195"/>
                    <a:pt x="351" y="1561"/>
                    <a:pt x="1" y="1990"/>
                  </a:cubicBezTo>
                  <a:cubicBezTo>
                    <a:pt x="574" y="5651"/>
                    <a:pt x="4474" y="8246"/>
                    <a:pt x="9408" y="8787"/>
                  </a:cubicBezTo>
                  <a:cubicBezTo>
                    <a:pt x="9838" y="8835"/>
                    <a:pt x="10284" y="8867"/>
                    <a:pt x="10745" y="8883"/>
                  </a:cubicBezTo>
                  <a:cubicBezTo>
                    <a:pt x="10985" y="8891"/>
                    <a:pt x="11228" y="8896"/>
                    <a:pt x="11472" y="8896"/>
                  </a:cubicBezTo>
                  <a:cubicBezTo>
                    <a:pt x="13009" y="8896"/>
                    <a:pt x="14619" y="8728"/>
                    <a:pt x="16157" y="8453"/>
                  </a:cubicBezTo>
                  <a:cubicBezTo>
                    <a:pt x="13706" y="4442"/>
                    <a:pt x="10443" y="1226"/>
                    <a:pt x="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 flipH="1">
              <a:off x="660793" y="3589071"/>
              <a:ext cx="728627" cy="331950"/>
            </a:xfrm>
            <a:custGeom>
              <a:rect b="b" l="l" r="r" t="t"/>
              <a:pathLst>
                <a:path extrusionOk="0" h="8558" w="18783">
                  <a:moveTo>
                    <a:pt x="2825" y="0"/>
                  </a:moveTo>
                  <a:cubicBezTo>
                    <a:pt x="1933" y="0"/>
                    <a:pt x="963" y="28"/>
                    <a:pt x="0" y="106"/>
                  </a:cubicBezTo>
                  <a:cubicBezTo>
                    <a:pt x="4489" y="1331"/>
                    <a:pt x="7752" y="4547"/>
                    <a:pt x="10203" y="8558"/>
                  </a:cubicBezTo>
                  <a:cubicBezTo>
                    <a:pt x="14087" y="7842"/>
                    <a:pt x="17573" y="6393"/>
                    <a:pt x="18560" y="4865"/>
                  </a:cubicBezTo>
                  <a:cubicBezTo>
                    <a:pt x="18608" y="4260"/>
                    <a:pt x="18783" y="3257"/>
                    <a:pt x="18385" y="2732"/>
                  </a:cubicBezTo>
                  <a:cubicBezTo>
                    <a:pt x="18056" y="2284"/>
                    <a:pt x="17643" y="2149"/>
                    <a:pt x="17263" y="2149"/>
                  </a:cubicBezTo>
                  <a:cubicBezTo>
                    <a:pt x="16686" y="2149"/>
                    <a:pt x="16188" y="2461"/>
                    <a:pt x="16188" y="2461"/>
                  </a:cubicBezTo>
                  <a:lnTo>
                    <a:pt x="6765" y="169"/>
                  </a:lnTo>
                  <a:cubicBezTo>
                    <a:pt x="6765" y="169"/>
                    <a:pt x="5031" y="0"/>
                    <a:pt x="2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 flipH="1">
              <a:off x="826900" y="3614983"/>
              <a:ext cx="597743" cy="232575"/>
            </a:xfrm>
            <a:custGeom>
              <a:rect b="b" l="l" r="r" t="t"/>
              <a:pathLst>
                <a:path extrusionOk="0" h="5996" w="15409">
                  <a:moveTo>
                    <a:pt x="8641" y="1"/>
                  </a:moveTo>
                  <a:cubicBezTo>
                    <a:pt x="7685" y="1"/>
                    <a:pt x="6097" y="210"/>
                    <a:pt x="5317" y="281"/>
                  </a:cubicBezTo>
                  <a:cubicBezTo>
                    <a:pt x="3789" y="425"/>
                    <a:pt x="2213" y="568"/>
                    <a:pt x="844" y="1252"/>
                  </a:cubicBezTo>
                  <a:cubicBezTo>
                    <a:pt x="621" y="1364"/>
                    <a:pt x="415" y="1491"/>
                    <a:pt x="255" y="1682"/>
                  </a:cubicBezTo>
                  <a:cubicBezTo>
                    <a:pt x="1" y="2032"/>
                    <a:pt x="17" y="2510"/>
                    <a:pt x="128" y="2924"/>
                  </a:cubicBezTo>
                  <a:cubicBezTo>
                    <a:pt x="446" y="4117"/>
                    <a:pt x="2627" y="5996"/>
                    <a:pt x="5986" y="5996"/>
                  </a:cubicBezTo>
                  <a:cubicBezTo>
                    <a:pt x="7339" y="5996"/>
                    <a:pt x="9010" y="5741"/>
                    <a:pt x="10267" y="5248"/>
                  </a:cubicBezTo>
                  <a:cubicBezTo>
                    <a:pt x="15409" y="3210"/>
                    <a:pt x="14756" y="1714"/>
                    <a:pt x="14756" y="1316"/>
                  </a:cubicBezTo>
                  <a:cubicBezTo>
                    <a:pt x="14740" y="902"/>
                    <a:pt x="14358" y="1125"/>
                    <a:pt x="14008" y="950"/>
                  </a:cubicBezTo>
                  <a:cubicBezTo>
                    <a:pt x="12337" y="90"/>
                    <a:pt x="10840" y="170"/>
                    <a:pt x="8962" y="11"/>
                  </a:cubicBezTo>
                  <a:cubicBezTo>
                    <a:pt x="8867" y="4"/>
                    <a:pt x="8759" y="1"/>
                    <a:pt x="8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 flipH="1">
              <a:off x="348962" y="2568824"/>
              <a:ext cx="482260" cy="1153642"/>
            </a:xfrm>
            <a:custGeom>
              <a:rect b="b" l="l" r="r" t="t"/>
              <a:pathLst>
                <a:path extrusionOk="0" h="29742" w="12432">
                  <a:moveTo>
                    <a:pt x="1051" y="1"/>
                  </a:moveTo>
                  <a:cubicBezTo>
                    <a:pt x="653" y="1"/>
                    <a:pt x="303" y="64"/>
                    <a:pt x="0" y="144"/>
                  </a:cubicBezTo>
                  <a:cubicBezTo>
                    <a:pt x="1847" y="622"/>
                    <a:pt x="2881" y="2150"/>
                    <a:pt x="3661" y="3550"/>
                  </a:cubicBezTo>
                  <a:cubicBezTo>
                    <a:pt x="4012" y="4171"/>
                    <a:pt x="4250" y="4744"/>
                    <a:pt x="4425" y="5222"/>
                  </a:cubicBezTo>
                  <a:cubicBezTo>
                    <a:pt x="4712" y="6049"/>
                    <a:pt x="5237" y="6766"/>
                    <a:pt x="5906" y="7323"/>
                  </a:cubicBezTo>
                  <a:cubicBezTo>
                    <a:pt x="6940" y="8135"/>
                    <a:pt x="8389" y="9599"/>
                    <a:pt x="9073" y="11764"/>
                  </a:cubicBezTo>
                  <a:cubicBezTo>
                    <a:pt x="10188" y="15313"/>
                    <a:pt x="7020" y="23909"/>
                    <a:pt x="4601" y="26885"/>
                  </a:cubicBezTo>
                  <a:cubicBezTo>
                    <a:pt x="3391" y="28381"/>
                    <a:pt x="2690" y="29257"/>
                    <a:pt x="1719" y="29591"/>
                  </a:cubicBezTo>
                  <a:cubicBezTo>
                    <a:pt x="2202" y="29691"/>
                    <a:pt x="2616" y="29741"/>
                    <a:pt x="2984" y="29741"/>
                  </a:cubicBezTo>
                  <a:cubicBezTo>
                    <a:pt x="4554" y="29741"/>
                    <a:pt x="5268" y="28820"/>
                    <a:pt x="6829" y="26885"/>
                  </a:cubicBezTo>
                  <a:cubicBezTo>
                    <a:pt x="9264" y="23909"/>
                    <a:pt x="12432" y="15313"/>
                    <a:pt x="11318" y="11764"/>
                  </a:cubicBezTo>
                  <a:cubicBezTo>
                    <a:pt x="10633" y="9599"/>
                    <a:pt x="9185" y="8135"/>
                    <a:pt x="8150" y="7323"/>
                  </a:cubicBezTo>
                  <a:cubicBezTo>
                    <a:pt x="7466" y="6766"/>
                    <a:pt x="6956" y="6049"/>
                    <a:pt x="6654" y="5222"/>
                  </a:cubicBezTo>
                  <a:cubicBezTo>
                    <a:pt x="6495" y="4744"/>
                    <a:pt x="6240" y="4171"/>
                    <a:pt x="5906" y="3550"/>
                  </a:cubicBezTo>
                  <a:cubicBezTo>
                    <a:pt x="4967" y="1879"/>
                    <a:pt x="3661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 flipH="1">
              <a:off x="619385" y="2574409"/>
              <a:ext cx="341523" cy="283814"/>
            </a:xfrm>
            <a:custGeom>
              <a:rect b="b" l="l" r="r" t="t"/>
              <a:pathLst>
                <a:path extrusionOk="0" h="7317" w="8804">
                  <a:moveTo>
                    <a:pt x="3343" y="0"/>
                  </a:moveTo>
                  <a:cubicBezTo>
                    <a:pt x="1" y="987"/>
                    <a:pt x="1401" y="6765"/>
                    <a:pt x="1401" y="6765"/>
                  </a:cubicBezTo>
                  <a:cubicBezTo>
                    <a:pt x="1401" y="6765"/>
                    <a:pt x="2703" y="7317"/>
                    <a:pt x="4896" y="7317"/>
                  </a:cubicBezTo>
                  <a:cubicBezTo>
                    <a:pt x="5993" y="7317"/>
                    <a:pt x="7312" y="7179"/>
                    <a:pt x="8803" y="6765"/>
                  </a:cubicBezTo>
                  <a:cubicBezTo>
                    <a:pt x="8341" y="6287"/>
                    <a:pt x="7991" y="5714"/>
                    <a:pt x="7768" y="5078"/>
                  </a:cubicBezTo>
                  <a:cubicBezTo>
                    <a:pt x="7593" y="4616"/>
                    <a:pt x="7355" y="4043"/>
                    <a:pt x="7004" y="3406"/>
                  </a:cubicBezTo>
                  <a:cubicBezTo>
                    <a:pt x="6224" y="2006"/>
                    <a:pt x="5190" y="478"/>
                    <a:pt x="3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 flipH="1">
              <a:off x="460111" y="2836783"/>
              <a:ext cx="636031" cy="452233"/>
            </a:xfrm>
            <a:custGeom>
              <a:rect b="b" l="l" r="r" t="t"/>
              <a:pathLst>
                <a:path extrusionOk="0" h="11659" w="16396">
                  <a:moveTo>
                    <a:pt x="4887" y="1"/>
                  </a:moveTo>
                  <a:cubicBezTo>
                    <a:pt x="4887" y="1"/>
                    <a:pt x="2086" y="1688"/>
                    <a:pt x="972" y="5429"/>
                  </a:cubicBezTo>
                  <a:cubicBezTo>
                    <a:pt x="685" y="6352"/>
                    <a:pt x="351" y="7578"/>
                    <a:pt x="1" y="8915"/>
                  </a:cubicBezTo>
                  <a:cubicBezTo>
                    <a:pt x="4498" y="10952"/>
                    <a:pt x="9496" y="11659"/>
                    <a:pt x="14466" y="11659"/>
                  </a:cubicBezTo>
                  <a:cubicBezTo>
                    <a:pt x="14738" y="11659"/>
                    <a:pt x="15010" y="11657"/>
                    <a:pt x="15282" y="11652"/>
                  </a:cubicBezTo>
                  <a:cubicBezTo>
                    <a:pt x="16046" y="9026"/>
                    <a:pt x="16396" y="6447"/>
                    <a:pt x="15902" y="4856"/>
                  </a:cubicBezTo>
                  <a:cubicBezTo>
                    <a:pt x="15218" y="2691"/>
                    <a:pt x="13769" y="1227"/>
                    <a:pt x="12735" y="415"/>
                  </a:cubicBezTo>
                  <a:cubicBezTo>
                    <a:pt x="12576" y="272"/>
                    <a:pt x="12432" y="144"/>
                    <a:pt x="12289" y="1"/>
                  </a:cubicBezTo>
                  <a:cubicBezTo>
                    <a:pt x="10798" y="415"/>
                    <a:pt x="9479" y="553"/>
                    <a:pt x="8382" y="553"/>
                  </a:cubicBezTo>
                  <a:cubicBezTo>
                    <a:pt x="6189" y="553"/>
                    <a:pt x="4887" y="1"/>
                    <a:pt x="4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 flipH="1">
              <a:off x="503328" y="3182555"/>
              <a:ext cx="676762" cy="534115"/>
            </a:xfrm>
            <a:custGeom>
              <a:rect b="b" l="l" r="r" t="t"/>
              <a:pathLst>
                <a:path extrusionOk="0" h="13770" w="17446">
                  <a:moveTo>
                    <a:pt x="2165" y="1"/>
                  </a:moveTo>
                  <a:cubicBezTo>
                    <a:pt x="1130" y="4028"/>
                    <a:pt x="0" y="9058"/>
                    <a:pt x="143" y="9758"/>
                  </a:cubicBezTo>
                  <a:cubicBezTo>
                    <a:pt x="478" y="11398"/>
                    <a:pt x="3693" y="11636"/>
                    <a:pt x="8357" y="13117"/>
                  </a:cubicBezTo>
                  <a:cubicBezTo>
                    <a:pt x="9296" y="13419"/>
                    <a:pt x="10060" y="13642"/>
                    <a:pt x="10712" y="13769"/>
                  </a:cubicBezTo>
                  <a:cubicBezTo>
                    <a:pt x="11683" y="13435"/>
                    <a:pt x="12384" y="12559"/>
                    <a:pt x="13594" y="11063"/>
                  </a:cubicBezTo>
                  <a:cubicBezTo>
                    <a:pt x="14931" y="9408"/>
                    <a:pt x="16506" y="6033"/>
                    <a:pt x="17446" y="2738"/>
                  </a:cubicBezTo>
                  <a:lnTo>
                    <a:pt x="17446" y="2738"/>
                  </a:lnTo>
                  <a:cubicBezTo>
                    <a:pt x="17174" y="2743"/>
                    <a:pt x="16902" y="2745"/>
                    <a:pt x="16630" y="2745"/>
                  </a:cubicBezTo>
                  <a:cubicBezTo>
                    <a:pt x="11660" y="2745"/>
                    <a:pt x="6662" y="2038"/>
                    <a:pt x="2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 flipH="1">
              <a:off x="550263" y="2808505"/>
              <a:ext cx="532883" cy="830380"/>
            </a:xfrm>
            <a:custGeom>
              <a:rect b="b" l="l" r="r" t="t"/>
              <a:pathLst>
                <a:path extrusionOk="0" h="21408" w="13737">
                  <a:moveTo>
                    <a:pt x="8121" y="0"/>
                  </a:moveTo>
                  <a:cubicBezTo>
                    <a:pt x="7455" y="0"/>
                    <a:pt x="6800" y="178"/>
                    <a:pt x="6256" y="571"/>
                  </a:cubicBezTo>
                  <a:cubicBezTo>
                    <a:pt x="5746" y="953"/>
                    <a:pt x="5364" y="1494"/>
                    <a:pt x="5014" y="2035"/>
                  </a:cubicBezTo>
                  <a:cubicBezTo>
                    <a:pt x="4027" y="3595"/>
                    <a:pt x="3056" y="5394"/>
                    <a:pt x="2579" y="7192"/>
                  </a:cubicBezTo>
                  <a:cubicBezTo>
                    <a:pt x="2069" y="9055"/>
                    <a:pt x="1655" y="10949"/>
                    <a:pt x="1082" y="12795"/>
                  </a:cubicBezTo>
                  <a:cubicBezTo>
                    <a:pt x="748" y="13910"/>
                    <a:pt x="334" y="15024"/>
                    <a:pt x="175" y="16170"/>
                  </a:cubicBezTo>
                  <a:cubicBezTo>
                    <a:pt x="0" y="17332"/>
                    <a:pt x="96" y="18573"/>
                    <a:pt x="700" y="19560"/>
                  </a:cubicBezTo>
                  <a:cubicBezTo>
                    <a:pt x="844" y="19783"/>
                    <a:pt x="1003" y="20006"/>
                    <a:pt x="1210" y="20181"/>
                  </a:cubicBezTo>
                  <a:cubicBezTo>
                    <a:pt x="1576" y="20515"/>
                    <a:pt x="2022" y="20706"/>
                    <a:pt x="2483" y="20881"/>
                  </a:cubicBezTo>
                  <a:cubicBezTo>
                    <a:pt x="3298" y="21189"/>
                    <a:pt x="4158" y="21407"/>
                    <a:pt x="5034" y="21407"/>
                  </a:cubicBezTo>
                  <a:cubicBezTo>
                    <a:pt x="5064" y="21407"/>
                    <a:pt x="5095" y="21407"/>
                    <a:pt x="5125" y="21407"/>
                  </a:cubicBezTo>
                  <a:cubicBezTo>
                    <a:pt x="6033" y="21407"/>
                    <a:pt x="6940" y="21168"/>
                    <a:pt x="7656" y="20611"/>
                  </a:cubicBezTo>
                  <a:cubicBezTo>
                    <a:pt x="8468" y="19990"/>
                    <a:pt x="8946" y="19051"/>
                    <a:pt x="9391" y="18128"/>
                  </a:cubicBezTo>
                  <a:cubicBezTo>
                    <a:pt x="10108" y="16663"/>
                    <a:pt x="10840" y="15215"/>
                    <a:pt x="11556" y="13750"/>
                  </a:cubicBezTo>
                  <a:cubicBezTo>
                    <a:pt x="11890" y="13066"/>
                    <a:pt x="12241" y="12366"/>
                    <a:pt x="12543" y="11665"/>
                  </a:cubicBezTo>
                  <a:cubicBezTo>
                    <a:pt x="13498" y="9453"/>
                    <a:pt x="13737" y="6826"/>
                    <a:pt x="13052" y="4502"/>
                  </a:cubicBezTo>
                  <a:cubicBezTo>
                    <a:pt x="12591" y="2911"/>
                    <a:pt x="11699" y="1510"/>
                    <a:pt x="10235" y="603"/>
                  </a:cubicBezTo>
                  <a:cubicBezTo>
                    <a:pt x="9608" y="218"/>
                    <a:pt x="8858" y="0"/>
                    <a:pt x="8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 flipH="1">
              <a:off x="603353" y="2993649"/>
              <a:ext cx="69786" cy="98639"/>
            </a:xfrm>
            <a:custGeom>
              <a:rect b="b" l="l" r="r" t="t"/>
              <a:pathLst>
                <a:path extrusionOk="0" h="2543" w="1799">
                  <a:moveTo>
                    <a:pt x="1091" y="0"/>
                  </a:moveTo>
                  <a:cubicBezTo>
                    <a:pt x="711" y="0"/>
                    <a:pt x="319" y="464"/>
                    <a:pt x="175" y="1098"/>
                  </a:cubicBezTo>
                  <a:cubicBezTo>
                    <a:pt x="0" y="1799"/>
                    <a:pt x="191" y="2435"/>
                    <a:pt x="605" y="2531"/>
                  </a:cubicBezTo>
                  <a:cubicBezTo>
                    <a:pt x="639" y="2539"/>
                    <a:pt x="674" y="2543"/>
                    <a:pt x="708" y="2543"/>
                  </a:cubicBezTo>
                  <a:cubicBezTo>
                    <a:pt x="1080" y="2543"/>
                    <a:pt x="1480" y="2089"/>
                    <a:pt x="1640" y="1448"/>
                  </a:cubicBezTo>
                  <a:cubicBezTo>
                    <a:pt x="1799" y="748"/>
                    <a:pt x="1608" y="111"/>
                    <a:pt x="1210" y="16"/>
                  </a:cubicBezTo>
                  <a:cubicBezTo>
                    <a:pt x="1171" y="5"/>
                    <a:pt x="1131" y="0"/>
                    <a:pt x="1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 flipH="1">
              <a:off x="713255" y="2943765"/>
              <a:ext cx="69825" cy="99143"/>
            </a:xfrm>
            <a:custGeom>
              <a:rect b="b" l="l" r="r" t="t"/>
              <a:pathLst>
                <a:path extrusionOk="0" h="2556" w="1800">
                  <a:moveTo>
                    <a:pt x="1106" y="1"/>
                  </a:moveTo>
                  <a:cubicBezTo>
                    <a:pt x="722" y="1"/>
                    <a:pt x="322" y="469"/>
                    <a:pt x="176" y="1111"/>
                  </a:cubicBezTo>
                  <a:cubicBezTo>
                    <a:pt x="1" y="1811"/>
                    <a:pt x="192" y="2448"/>
                    <a:pt x="606" y="2543"/>
                  </a:cubicBezTo>
                  <a:cubicBezTo>
                    <a:pt x="640" y="2552"/>
                    <a:pt x="674" y="2556"/>
                    <a:pt x="709" y="2556"/>
                  </a:cubicBezTo>
                  <a:cubicBezTo>
                    <a:pt x="1081" y="2556"/>
                    <a:pt x="1480" y="2101"/>
                    <a:pt x="1640" y="1461"/>
                  </a:cubicBezTo>
                  <a:cubicBezTo>
                    <a:pt x="1800" y="761"/>
                    <a:pt x="1609" y="108"/>
                    <a:pt x="1211" y="13"/>
                  </a:cubicBezTo>
                  <a:cubicBezTo>
                    <a:pt x="1176" y="5"/>
                    <a:pt x="1141" y="1"/>
                    <a:pt x="1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 flipH="1">
              <a:off x="839837" y="2963548"/>
              <a:ext cx="69825" cy="99104"/>
            </a:xfrm>
            <a:custGeom>
              <a:rect b="b" l="l" r="r" t="t"/>
              <a:pathLst>
                <a:path extrusionOk="0" h="2555" w="1800">
                  <a:moveTo>
                    <a:pt x="1094" y="0"/>
                  </a:moveTo>
                  <a:cubicBezTo>
                    <a:pt x="722" y="0"/>
                    <a:pt x="321" y="468"/>
                    <a:pt x="160" y="1110"/>
                  </a:cubicBezTo>
                  <a:cubicBezTo>
                    <a:pt x="1" y="1811"/>
                    <a:pt x="192" y="2447"/>
                    <a:pt x="590" y="2543"/>
                  </a:cubicBezTo>
                  <a:cubicBezTo>
                    <a:pt x="625" y="2551"/>
                    <a:pt x="661" y="2555"/>
                    <a:pt x="697" y="2555"/>
                  </a:cubicBezTo>
                  <a:cubicBezTo>
                    <a:pt x="1080" y="2555"/>
                    <a:pt x="1479" y="2101"/>
                    <a:pt x="1624" y="1460"/>
                  </a:cubicBezTo>
                  <a:cubicBezTo>
                    <a:pt x="1800" y="760"/>
                    <a:pt x="1609" y="123"/>
                    <a:pt x="1195" y="12"/>
                  </a:cubicBezTo>
                  <a:cubicBezTo>
                    <a:pt x="1162" y="4"/>
                    <a:pt x="1128" y="0"/>
                    <a:pt x="1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 flipH="1">
              <a:off x="633612" y="3140856"/>
              <a:ext cx="68545" cy="99492"/>
            </a:xfrm>
            <a:custGeom>
              <a:rect b="b" l="l" r="r" t="t"/>
              <a:pathLst>
                <a:path extrusionOk="0" h="2565" w="1767">
                  <a:moveTo>
                    <a:pt x="1061" y="1"/>
                  </a:moveTo>
                  <a:cubicBezTo>
                    <a:pt x="684" y="1"/>
                    <a:pt x="276" y="473"/>
                    <a:pt x="143" y="1123"/>
                  </a:cubicBezTo>
                  <a:cubicBezTo>
                    <a:pt x="0" y="1824"/>
                    <a:pt x="207" y="2460"/>
                    <a:pt x="605" y="2556"/>
                  </a:cubicBezTo>
                  <a:cubicBezTo>
                    <a:pt x="634" y="2562"/>
                    <a:pt x="664" y="2564"/>
                    <a:pt x="694" y="2564"/>
                  </a:cubicBezTo>
                  <a:cubicBezTo>
                    <a:pt x="1081" y="2564"/>
                    <a:pt x="1475" y="2092"/>
                    <a:pt x="1608" y="1442"/>
                  </a:cubicBezTo>
                  <a:cubicBezTo>
                    <a:pt x="1767" y="741"/>
                    <a:pt x="1560" y="105"/>
                    <a:pt x="1146" y="9"/>
                  </a:cubicBezTo>
                  <a:cubicBezTo>
                    <a:pt x="1118" y="4"/>
                    <a:pt x="1089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 flipH="1">
              <a:off x="756470" y="3124060"/>
              <a:ext cx="69205" cy="99143"/>
            </a:xfrm>
            <a:custGeom>
              <a:rect b="b" l="l" r="r" t="t"/>
              <a:pathLst>
                <a:path extrusionOk="0" h="2556" w="1784">
                  <a:moveTo>
                    <a:pt x="1061" y="1"/>
                  </a:moveTo>
                  <a:cubicBezTo>
                    <a:pt x="678" y="1"/>
                    <a:pt x="291" y="483"/>
                    <a:pt x="160" y="1127"/>
                  </a:cubicBezTo>
                  <a:cubicBezTo>
                    <a:pt x="1" y="1827"/>
                    <a:pt x="208" y="2464"/>
                    <a:pt x="621" y="2543"/>
                  </a:cubicBezTo>
                  <a:cubicBezTo>
                    <a:pt x="655" y="2551"/>
                    <a:pt x="688" y="2555"/>
                    <a:pt x="722" y="2555"/>
                  </a:cubicBezTo>
                  <a:cubicBezTo>
                    <a:pt x="1094" y="2555"/>
                    <a:pt x="1493" y="2086"/>
                    <a:pt x="1624" y="1429"/>
                  </a:cubicBezTo>
                  <a:cubicBezTo>
                    <a:pt x="1783" y="729"/>
                    <a:pt x="1576" y="92"/>
                    <a:pt x="1163" y="12"/>
                  </a:cubicBezTo>
                  <a:cubicBezTo>
                    <a:pt x="1129" y="5"/>
                    <a:pt x="1095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 flipH="1">
              <a:off x="871337" y="3117272"/>
              <a:ext cx="68584" cy="99104"/>
            </a:xfrm>
            <a:custGeom>
              <a:rect b="b" l="l" r="r" t="t"/>
              <a:pathLst>
                <a:path extrusionOk="0" h="2555" w="1768">
                  <a:moveTo>
                    <a:pt x="1062" y="1"/>
                  </a:moveTo>
                  <a:cubicBezTo>
                    <a:pt x="679" y="1"/>
                    <a:pt x="290" y="483"/>
                    <a:pt x="144" y="1127"/>
                  </a:cubicBezTo>
                  <a:cubicBezTo>
                    <a:pt x="1" y="1827"/>
                    <a:pt x="208" y="2464"/>
                    <a:pt x="622" y="2543"/>
                  </a:cubicBezTo>
                  <a:cubicBezTo>
                    <a:pt x="654" y="2551"/>
                    <a:pt x="687" y="2555"/>
                    <a:pt x="720" y="2555"/>
                  </a:cubicBezTo>
                  <a:cubicBezTo>
                    <a:pt x="1092" y="2555"/>
                    <a:pt x="1493" y="2072"/>
                    <a:pt x="1624" y="1429"/>
                  </a:cubicBezTo>
                  <a:cubicBezTo>
                    <a:pt x="1768" y="729"/>
                    <a:pt x="1561" y="92"/>
                    <a:pt x="1163" y="12"/>
                  </a:cubicBezTo>
                  <a:cubicBezTo>
                    <a:pt x="1129" y="5"/>
                    <a:pt x="1095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 flipH="1">
              <a:off x="697815" y="3305091"/>
              <a:ext cx="69205" cy="99492"/>
            </a:xfrm>
            <a:custGeom>
              <a:rect b="b" l="l" r="r" t="t"/>
              <a:pathLst>
                <a:path extrusionOk="0" h="2565" w="1784">
                  <a:moveTo>
                    <a:pt x="1077" y="1"/>
                  </a:moveTo>
                  <a:cubicBezTo>
                    <a:pt x="701" y="1"/>
                    <a:pt x="293" y="473"/>
                    <a:pt x="160" y="1123"/>
                  </a:cubicBezTo>
                  <a:cubicBezTo>
                    <a:pt x="1" y="1824"/>
                    <a:pt x="224" y="2460"/>
                    <a:pt x="622" y="2556"/>
                  </a:cubicBezTo>
                  <a:cubicBezTo>
                    <a:pt x="651" y="2562"/>
                    <a:pt x="681" y="2564"/>
                    <a:pt x="710" y="2564"/>
                  </a:cubicBezTo>
                  <a:cubicBezTo>
                    <a:pt x="1097" y="2564"/>
                    <a:pt x="1491" y="2092"/>
                    <a:pt x="1624" y="1442"/>
                  </a:cubicBezTo>
                  <a:cubicBezTo>
                    <a:pt x="1784" y="741"/>
                    <a:pt x="1577" y="105"/>
                    <a:pt x="1163" y="9"/>
                  </a:cubicBezTo>
                  <a:cubicBezTo>
                    <a:pt x="1134" y="4"/>
                    <a:pt x="1106" y="1"/>
                    <a:pt x="10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 flipH="1">
              <a:off x="821294" y="3288296"/>
              <a:ext cx="68584" cy="99104"/>
            </a:xfrm>
            <a:custGeom>
              <a:rect b="b" l="l" r="r" t="t"/>
              <a:pathLst>
                <a:path extrusionOk="0" h="2555" w="1768">
                  <a:moveTo>
                    <a:pt x="1061" y="1"/>
                  </a:moveTo>
                  <a:cubicBezTo>
                    <a:pt x="678" y="1"/>
                    <a:pt x="291" y="483"/>
                    <a:pt x="159" y="1127"/>
                  </a:cubicBezTo>
                  <a:cubicBezTo>
                    <a:pt x="0" y="1827"/>
                    <a:pt x="207" y="2464"/>
                    <a:pt x="621" y="2543"/>
                  </a:cubicBezTo>
                  <a:cubicBezTo>
                    <a:pt x="653" y="2551"/>
                    <a:pt x="686" y="2555"/>
                    <a:pt x="719" y="2555"/>
                  </a:cubicBezTo>
                  <a:cubicBezTo>
                    <a:pt x="1092" y="2555"/>
                    <a:pt x="1492" y="2073"/>
                    <a:pt x="1624" y="1429"/>
                  </a:cubicBezTo>
                  <a:cubicBezTo>
                    <a:pt x="1767" y="729"/>
                    <a:pt x="1560" y="92"/>
                    <a:pt x="1162" y="12"/>
                  </a:cubicBezTo>
                  <a:cubicBezTo>
                    <a:pt x="1129" y="5"/>
                    <a:pt x="1095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 flipH="1">
              <a:off x="935540" y="3281507"/>
              <a:ext cx="68584" cy="99104"/>
            </a:xfrm>
            <a:custGeom>
              <a:rect b="b" l="l" r="r" t="t"/>
              <a:pathLst>
                <a:path extrusionOk="0" h="2555" w="1768">
                  <a:moveTo>
                    <a:pt x="1059" y="1"/>
                  </a:moveTo>
                  <a:cubicBezTo>
                    <a:pt x="676" y="1"/>
                    <a:pt x="290" y="470"/>
                    <a:pt x="144" y="1127"/>
                  </a:cubicBezTo>
                  <a:cubicBezTo>
                    <a:pt x="0" y="1827"/>
                    <a:pt x="207" y="2464"/>
                    <a:pt x="621" y="2543"/>
                  </a:cubicBezTo>
                  <a:cubicBezTo>
                    <a:pt x="654" y="2551"/>
                    <a:pt x="686" y="2555"/>
                    <a:pt x="719" y="2555"/>
                  </a:cubicBezTo>
                  <a:cubicBezTo>
                    <a:pt x="1090" y="2555"/>
                    <a:pt x="1478" y="2072"/>
                    <a:pt x="1624" y="1429"/>
                  </a:cubicBezTo>
                  <a:cubicBezTo>
                    <a:pt x="1767" y="729"/>
                    <a:pt x="1560" y="92"/>
                    <a:pt x="1162" y="12"/>
                  </a:cubicBezTo>
                  <a:cubicBezTo>
                    <a:pt x="1128" y="4"/>
                    <a:pt x="1093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 flipH="1">
              <a:off x="771910" y="3445200"/>
              <a:ext cx="59933" cy="86614"/>
            </a:xfrm>
            <a:custGeom>
              <a:rect b="b" l="l" r="r" t="t"/>
              <a:pathLst>
                <a:path extrusionOk="0" h="2233" w="1545">
                  <a:moveTo>
                    <a:pt x="931" y="1"/>
                  </a:moveTo>
                  <a:cubicBezTo>
                    <a:pt x="593" y="1"/>
                    <a:pt x="260" y="410"/>
                    <a:pt x="128" y="981"/>
                  </a:cubicBezTo>
                  <a:cubicBezTo>
                    <a:pt x="0" y="1586"/>
                    <a:pt x="191" y="2143"/>
                    <a:pt x="542" y="2223"/>
                  </a:cubicBezTo>
                  <a:cubicBezTo>
                    <a:pt x="569" y="2229"/>
                    <a:pt x="596" y="2232"/>
                    <a:pt x="624" y="2232"/>
                  </a:cubicBezTo>
                  <a:cubicBezTo>
                    <a:pt x="952" y="2232"/>
                    <a:pt x="1300" y="1810"/>
                    <a:pt x="1417" y="1252"/>
                  </a:cubicBezTo>
                  <a:cubicBezTo>
                    <a:pt x="1544" y="631"/>
                    <a:pt x="1369" y="74"/>
                    <a:pt x="1019" y="10"/>
                  </a:cubicBezTo>
                  <a:cubicBezTo>
                    <a:pt x="990" y="4"/>
                    <a:pt x="960" y="1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 flipH="1">
              <a:off x="879367" y="3430382"/>
              <a:ext cx="59933" cy="86614"/>
            </a:xfrm>
            <a:custGeom>
              <a:rect b="b" l="l" r="r" t="t"/>
              <a:pathLst>
                <a:path extrusionOk="0" h="2233" w="1545">
                  <a:moveTo>
                    <a:pt x="919" y="1"/>
                  </a:moveTo>
                  <a:cubicBezTo>
                    <a:pt x="591" y="1"/>
                    <a:pt x="245" y="410"/>
                    <a:pt x="128" y="981"/>
                  </a:cubicBezTo>
                  <a:cubicBezTo>
                    <a:pt x="1" y="1586"/>
                    <a:pt x="176" y="2143"/>
                    <a:pt x="542" y="2223"/>
                  </a:cubicBezTo>
                  <a:cubicBezTo>
                    <a:pt x="569" y="2229"/>
                    <a:pt x="597" y="2232"/>
                    <a:pt x="625" y="2232"/>
                  </a:cubicBezTo>
                  <a:cubicBezTo>
                    <a:pt x="953" y="2232"/>
                    <a:pt x="1300" y="1810"/>
                    <a:pt x="1417" y="1252"/>
                  </a:cubicBezTo>
                  <a:cubicBezTo>
                    <a:pt x="1545" y="631"/>
                    <a:pt x="1370" y="74"/>
                    <a:pt x="1004" y="10"/>
                  </a:cubicBezTo>
                  <a:cubicBezTo>
                    <a:pt x="976" y="4"/>
                    <a:pt x="947" y="1"/>
                    <a:pt x="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 flipH="1">
              <a:off x="979376" y="3424215"/>
              <a:ext cx="59933" cy="86614"/>
            </a:xfrm>
            <a:custGeom>
              <a:rect b="b" l="l" r="r" t="t"/>
              <a:pathLst>
                <a:path extrusionOk="0" h="2233" w="1545">
                  <a:moveTo>
                    <a:pt x="930" y="1"/>
                  </a:moveTo>
                  <a:cubicBezTo>
                    <a:pt x="591" y="1"/>
                    <a:pt x="245" y="410"/>
                    <a:pt x="128" y="981"/>
                  </a:cubicBezTo>
                  <a:cubicBezTo>
                    <a:pt x="0" y="1602"/>
                    <a:pt x="175" y="2159"/>
                    <a:pt x="541" y="2223"/>
                  </a:cubicBezTo>
                  <a:cubicBezTo>
                    <a:pt x="569" y="2229"/>
                    <a:pt x="598" y="2232"/>
                    <a:pt x="626" y="2232"/>
                  </a:cubicBezTo>
                  <a:cubicBezTo>
                    <a:pt x="954" y="2232"/>
                    <a:pt x="1300" y="1823"/>
                    <a:pt x="1417" y="1252"/>
                  </a:cubicBezTo>
                  <a:cubicBezTo>
                    <a:pt x="1544" y="647"/>
                    <a:pt x="1369" y="90"/>
                    <a:pt x="1019" y="10"/>
                  </a:cubicBezTo>
                  <a:cubicBezTo>
                    <a:pt x="990" y="4"/>
                    <a:pt x="960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 flipH="1">
              <a:off x="615713" y="3526464"/>
              <a:ext cx="679245" cy="187735"/>
            </a:xfrm>
            <a:custGeom>
              <a:rect b="b" l="l" r="r" t="t"/>
              <a:pathLst>
                <a:path extrusionOk="0" h="4840" w="17510">
                  <a:moveTo>
                    <a:pt x="175" y="1"/>
                  </a:moveTo>
                  <a:cubicBezTo>
                    <a:pt x="32" y="223"/>
                    <a:pt x="0" y="446"/>
                    <a:pt x="112" y="717"/>
                  </a:cubicBezTo>
                  <a:cubicBezTo>
                    <a:pt x="555" y="1727"/>
                    <a:pt x="3551" y="1841"/>
                    <a:pt x="6447" y="1841"/>
                  </a:cubicBezTo>
                  <a:cubicBezTo>
                    <a:pt x="7295" y="1841"/>
                    <a:pt x="8134" y="1831"/>
                    <a:pt x="8898" y="1831"/>
                  </a:cubicBezTo>
                  <a:cubicBezTo>
                    <a:pt x="9758" y="1831"/>
                    <a:pt x="10665" y="1831"/>
                    <a:pt x="11541" y="1847"/>
                  </a:cubicBezTo>
                  <a:cubicBezTo>
                    <a:pt x="12273" y="2070"/>
                    <a:pt x="13244" y="2547"/>
                    <a:pt x="14310" y="3518"/>
                  </a:cubicBezTo>
                  <a:cubicBezTo>
                    <a:pt x="14963" y="4107"/>
                    <a:pt x="15584" y="4537"/>
                    <a:pt x="16141" y="4840"/>
                  </a:cubicBezTo>
                  <a:cubicBezTo>
                    <a:pt x="16682" y="4251"/>
                    <a:pt x="17159" y="3630"/>
                    <a:pt x="17510" y="2882"/>
                  </a:cubicBezTo>
                  <a:cubicBezTo>
                    <a:pt x="17032" y="2611"/>
                    <a:pt x="16618" y="2261"/>
                    <a:pt x="16284" y="1927"/>
                  </a:cubicBezTo>
                  <a:cubicBezTo>
                    <a:pt x="16220" y="1385"/>
                    <a:pt x="15822" y="749"/>
                    <a:pt x="15265" y="192"/>
                  </a:cubicBezTo>
                  <a:cubicBezTo>
                    <a:pt x="14024" y="414"/>
                    <a:pt x="11732" y="717"/>
                    <a:pt x="8325" y="717"/>
                  </a:cubicBezTo>
                  <a:cubicBezTo>
                    <a:pt x="2945" y="717"/>
                    <a:pt x="924" y="319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 flipH="1">
              <a:off x="889850" y="3474525"/>
              <a:ext cx="290861" cy="42163"/>
            </a:xfrm>
            <a:custGeom>
              <a:rect b="b" l="l" r="r" t="t"/>
              <a:pathLst>
                <a:path extrusionOk="0" h="1087" w="7498">
                  <a:moveTo>
                    <a:pt x="5479" y="1"/>
                  </a:moveTo>
                  <a:cubicBezTo>
                    <a:pt x="5138" y="1"/>
                    <a:pt x="4797" y="3"/>
                    <a:pt x="4457" y="3"/>
                  </a:cubicBezTo>
                  <a:cubicBezTo>
                    <a:pt x="2674" y="3"/>
                    <a:pt x="1162" y="98"/>
                    <a:pt x="0" y="273"/>
                  </a:cubicBezTo>
                  <a:cubicBezTo>
                    <a:pt x="982" y="838"/>
                    <a:pt x="2102" y="1087"/>
                    <a:pt x="3251" y="1087"/>
                  </a:cubicBezTo>
                  <a:cubicBezTo>
                    <a:pt x="4692" y="1087"/>
                    <a:pt x="6178" y="697"/>
                    <a:pt x="7497" y="50"/>
                  </a:cubicBezTo>
                  <a:cubicBezTo>
                    <a:pt x="6839" y="8"/>
                    <a:pt x="6160" y="1"/>
                    <a:pt x="5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 flipH="1">
              <a:off x="702761" y="3476464"/>
              <a:ext cx="585407" cy="77809"/>
            </a:xfrm>
            <a:custGeom>
              <a:rect b="b" l="l" r="r" t="t"/>
              <a:pathLst>
                <a:path extrusionOk="0" h="2006" w="15091">
                  <a:moveTo>
                    <a:pt x="10267" y="0"/>
                  </a:moveTo>
                  <a:cubicBezTo>
                    <a:pt x="8948" y="647"/>
                    <a:pt x="7462" y="1037"/>
                    <a:pt x="6021" y="1037"/>
                  </a:cubicBezTo>
                  <a:cubicBezTo>
                    <a:pt x="4872" y="1037"/>
                    <a:pt x="3752" y="788"/>
                    <a:pt x="2770" y="223"/>
                  </a:cubicBezTo>
                  <a:cubicBezTo>
                    <a:pt x="1274" y="446"/>
                    <a:pt x="319" y="812"/>
                    <a:pt x="0" y="1290"/>
                  </a:cubicBezTo>
                  <a:cubicBezTo>
                    <a:pt x="749" y="1608"/>
                    <a:pt x="2770" y="2006"/>
                    <a:pt x="8150" y="2006"/>
                  </a:cubicBezTo>
                  <a:cubicBezTo>
                    <a:pt x="11557" y="2006"/>
                    <a:pt x="13849" y="1703"/>
                    <a:pt x="15090" y="1481"/>
                  </a:cubicBezTo>
                  <a:cubicBezTo>
                    <a:pt x="14756" y="1178"/>
                    <a:pt x="14374" y="892"/>
                    <a:pt x="13944" y="701"/>
                  </a:cubicBezTo>
                  <a:cubicBezTo>
                    <a:pt x="12973" y="239"/>
                    <a:pt x="11684" y="64"/>
                    <a:pt x="10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 flipH="1">
              <a:off x="561963" y="3627822"/>
              <a:ext cx="130340" cy="123347"/>
            </a:xfrm>
            <a:custGeom>
              <a:rect b="b" l="l" r="r" t="t"/>
              <a:pathLst>
                <a:path extrusionOk="0" h="3180" w="3360">
                  <a:moveTo>
                    <a:pt x="1755" y="0"/>
                  </a:moveTo>
                  <a:cubicBezTo>
                    <a:pt x="1105" y="0"/>
                    <a:pt x="482" y="447"/>
                    <a:pt x="271" y="1144"/>
                  </a:cubicBezTo>
                  <a:cubicBezTo>
                    <a:pt x="1" y="1988"/>
                    <a:pt x="415" y="2863"/>
                    <a:pt x="1195" y="3118"/>
                  </a:cubicBezTo>
                  <a:cubicBezTo>
                    <a:pt x="1330" y="3159"/>
                    <a:pt x="1469" y="3179"/>
                    <a:pt x="1606" y="3179"/>
                  </a:cubicBezTo>
                  <a:cubicBezTo>
                    <a:pt x="2256" y="3179"/>
                    <a:pt x="2881" y="2732"/>
                    <a:pt x="3105" y="2036"/>
                  </a:cubicBezTo>
                  <a:cubicBezTo>
                    <a:pt x="3359" y="1192"/>
                    <a:pt x="2946" y="316"/>
                    <a:pt x="2166" y="62"/>
                  </a:cubicBezTo>
                  <a:cubicBezTo>
                    <a:pt x="2030" y="20"/>
                    <a:pt x="1892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35"/>
          <p:cNvSpPr/>
          <p:nvPr/>
        </p:nvSpPr>
        <p:spPr>
          <a:xfrm>
            <a:off x="1318878" y="949850"/>
            <a:ext cx="498576" cy="450007"/>
          </a:xfrm>
          <a:custGeom>
            <a:rect b="b" l="l" r="r" t="t"/>
            <a:pathLst>
              <a:path extrusionOk="0" h="7227" w="8007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35"/>
          <p:cNvGrpSpPr/>
          <p:nvPr/>
        </p:nvGrpSpPr>
        <p:grpSpPr>
          <a:xfrm>
            <a:off x="7478685" y="3360677"/>
            <a:ext cx="986109" cy="1144966"/>
            <a:chOff x="7478685" y="3360677"/>
            <a:chExt cx="986109" cy="1144966"/>
          </a:xfrm>
        </p:grpSpPr>
        <p:sp>
          <p:nvSpPr>
            <p:cNvPr id="260" name="Google Shape;260;p35"/>
            <p:cNvSpPr/>
            <p:nvPr/>
          </p:nvSpPr>
          <p:spPr>
            <a:xfrm flipH="1">
              <a:off x="7478685" y="3360677"/>
              <a:ext cx="986109" cy="1144966"/>
            </a:xfrm>
            <a:custGeom>
              <a:rect b="b" l="l" r="r" t="t"/>
              <a:pathLst>
                <a:path extrusionOk="0" h="12051" w="10379">
                  <a:moveTo>
                    <a:pt x="828" y="1"/>
                  </a:moveTo>
                  <a:cubicBezTo>
                    <a:pt x="367" y="1"/>
                    <a:pt x="1" y="383"/>
                    <a:pt x="1" y="829"/>
                  </a:cubicBezTo>
                  <a:lnTo>
                    <a:pt x="1" y="9902"/>
                  </a:lnTo>
                  <a:cubicBezTo>
                    <a:pt x="1" y="10220"/>
                    <a:pt x="192" y="10506"/>
                    <a:pt x="462" y="10650"/>
                  </a:cubicBezTo>
                  <a:lnTo>
                    <a:pt x="2802" y="11971"/>
                  </a:lnTo>
                  <a:lnTo>
                    <a:pt x="2834" y="11971"/>
                  </a:lnTo>
                  <a:cubicBezTo>
                    <a:pt x="2945" y="12019"/>
                    <a:pt x="3041" y="12035"/>
                    <a:pt x="3343" y="12035"/>
                  </a:cubicBezTo>
                  <a:lnTo>
                    <a:pt x="3487" y="12035"/>
                  </a:lnTo>
                  <a:cubicBezTo>
                    <a:pt x="3550" y="12050"/>
                    <a:pt x="3614" y="12050"/>
                    <a:pt x="3678" y="12050"/>
                  </a:cubicBezTo>
                  <a:lnTo>
                    <a:pt x="9233" y="12050"/>
                  </a:lnTo>
                  <a:cubicBezTo>
                    <a:pt x="9869" y="12050"/>
                    <a:pt x="10379" y="11541"/>
                    <a:pt x="10379" y="10904"/>
                  </a:cubicBezTo>
                  <a:lnTo>
                    <a:pt x="10379" y="2548"/>
                  </a:lnTo>
                  <a:cubicBezTo>
                    <a:pt x="10379" y="2309"/>
                    <a:pt x="10315" y="2102"/>
                    <a:pt x="10188" y="1911"/>
                  </a:cubicBezTo>
                  <a:cubicBezTo>
                    <a:pt x="10108" y="1784"/>
                    <a:pt x="9917" y="1481"/>
                    <a:pt x="9647" y="1370"/>
                  </a:cubicBezTo>
                  <a:lnTo>
                    <a:pt x="6192" y="65"/>
                  </a:lnTo>
                  <a:cubicBezTo>
                    <a:pt x="6097" y="33"/>
                    <a:pt x="5986" y="1"/>
                    <a:pt x="5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 flipH="1">
              <a:off x="7539113" y="3418157"/>
              <a:ext cx="868201" cy="1029528"/>
            </a:xfrm>
            <a:custGeom>
              <a:rect b="b" l="l" r="r" t="t"/>
              <a:pathLst>
                <a:path extrusionOk="0" h="10836" w="9138">
                  <a:moveTo>
                    <a:pt x="223" y="1"/>
                  </a:moveTo>
                  <a:cubicBezTo>
                    <a:pt x="96" y="1"/>
                    <a:pt x="0" y="96"/>
                    <a:pt x="0" y="224"/>
                  </a:cubicBezTo>
                  <a:lnTo>
                    <a:pt x="0" y="9297"/>
                  </a:lnTo>
                  <a:cubicBezTo>
                    <a:pt x="0" y="9392"/>
                    <a:pt x="48" y="9472"/>
                    <a:pt x="144" y="9504"/>
                  </a:cubicBezTo>
                  <a:lnTo>
                    <a:pt x="2468" y="10825"/>
                  </a:lnTo>
                  <a:cubicBezTo>
                    <a:pt x="2481" y="10831"/>
                    <a:pt x="2595" y="10835"/>
                    <a:pt x="2727" y="10835"/>
                  </a:cubicBezTo>
                  <a:cubicBezTo>
                    <a:pt x="2913" y="10835"/>
                    <a:pt x="3133" y="10827"/>
                    <a:pt x="3152" y="10809"/>
                  </a:cubicBezTo>
                  <a:lnTo>
                    <a:pt x="5317" y="9265"/>
                  </a:lnTo>
                  <a:lnTo>
                    <a:pt x="9089" y="1752"/>
                  </a:lnTo>
                  <a:cubicBezTo>
                    <a:pt x="9137" y="1656"/>
                    <a:pt x="8914" y="1370"/>
                    <a:pt x="8819" y="1322"/>
                  </a:cubicBezTo>
                  <a:lnTo>
                    <a:pt x="5365" y="17"/>
                  </a:lnTo>
                  <a:cubicBezTo>
                    <a:pt x="5333" y="1"/>
                    <a:pt x="5317" y="1"/>
                    <a:pt x="5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 flipH="1">
              <a:off x="7536174" y="3551263"/>
              <a:ext cx="630676" cy="898415"/>
            </a:xfrm>
            <a:custGeom>
              <a:rect b="b" l="l" r="r" t="t"/>
              <a:pathLst>
                <a:path extrusionOk="0" h="9456" w="6638">
                  <a:moveTo>
                    <a:pt x="542" y="1"/>
                  </a:moveTo>
                  <a:cubicBezTo>
                    <a:pt x="239" y="1"/>
                    <a:pt x="0" y="239"/>
                    <a:pt x="0" y="542"/>
                  </a:cubicBezTo>
                  <a:lnTo>
                    <a:pt x="0" y="8898"/>
                  </a:lnTo>
                  <a:cubicBezTo>
                    <a:pt x="0" y="9201"/>
                    <a:pt x="239" y="9456"/>
                    <a:pt x="542" y="9456"/>
                  </a:cubicBezTo>
                  <a:lnTo>
                    <a:pt x="6097" y="9456"/>
                  </a:lnTo>
                  <a:cubicBezTo>
                    <a:pt x="6399" y="9456"/>
                    <a:pt x="6638" y="9201"/>
                    <a:pt x="6638" y="8898"/>
                  </a:cubicBezTo>
                  <a:lnTo>
                    <a:pt x="6638" y="542"/>
                  </a:lnTo>
                  <a:cubicBezTo>
                    <a:pt x="6638" y="239"/>
                    <a:pt x="6399" y="1"/>
                    <a:pt x="6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 flipH="1">
              <a:off x="8161239" y="3440864"/>
              <a:ext cx="218903" cy="119808"/>
            </a:xfrm>
            <a:custGeom>
              <a:rect b="b" l="l" r="r" t="t"/>
              <a:pathLst>
                <a:path extrusionOk="0" h="1261" w="2304">
                  <a:moveTo>
                    <a:pt x="17" y="1"/>
                  </a:moveTo>
                  <a:cubicBezTo>
                    <a:pt x="17" y="1"/>
                    <a:pt x="1" y="17"/>
                    <a:pt x="17" y="17"/>
                  </a:cubicBezTo>
                  <a:cubicBezTo>
                    <a:pt x="112" y="144"/>
                    <a:pt x="319" y="208"/>
                    <a:pt x="447" y="287"/>
                  </a:cubicBezTo>
                  <a:cubicBezTo>
                    <a:pt x="654" y="399"/>
                    <a:pt x="845" y="510"/>
                    <a:pt x="1052" y="621"/>
                  </a:cubicBezTo>
                  <a:cubicBezTo>
                    <a:pt x="1434" y="828"/>
                    <a:pt x="1816" y="1067"/>
                    <a:pt x="2213" y="1258"/>
                  </a:cubicBezTo>
                  <a:cubicBezTo>
                    <a:pt x="2219" y="1260"/>
                    <a:pt x="2224" y="1261"/>
                    <a:pt x="2229" y="1261"/>
                  </a:cubicBezTo>
                  <a:cubicBezTo>
                    <a:pt x="2270" y="1261"/>
                    <a:pt x="2304" y="1207"/>
                    <a:pt x="2261" y="1178"/>
                  </a:cubicBezTo>
                  <a:cubicBezTo>
                    <a:pt x="1879" y="940"/>
                    <a:pt x="1465" y="733"/>
                    <a:pt x="1067" y="526"/>
                  </a:cubicBezTo>
                  <a:cubicBezTo>
                    <a:pt x="876" y="414"/>
                    <a:pt x="669" y="303"/>
                    <a:pt x="478" y="208"/>
                  </a:cubicBezTo>
                  <a:cubicBezTo>
                    <a:pt x="335" y="128"/>
                    <a:pt x="176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 flipH="1">
              <a:off x="7688858" y="3998653"/>
              <a:ext cx="337381" cy="311158"/>
            </a:xfrm>
            <a:custGeom>
              <a:rect b="b" l="l" r="r" t="t"/>
              <a:pathLst>
                <a:path extrusionOk="0" h="3275" w="3551">
                  <a:moveTo>
                    <a:pt x="1886" y="1"/>
                  </a:moveTo>
                  <a:cubicBezTo>
                    <a:pt x="1547" y="1"/>
                    <a:pt x="1288" y="98"/>
                    <a:pt x="1019" y="226"/>
                  </a:cubicBezTo>
                  <a:cubicBezTo>
                    <a:pt x="701" y="385"/>
                    <a:pt x="430" y="719"/>
                    <a:pt x="287" y="1038"/>
                  </a:cubicBezTo>
                  <a:cubicBezTo>
                    <a:pt x="1" y="1659"/>
                    <a:pt x="192" y="2454"/>
                    <a:pt x="701" y="2884"/>
                  </a:cubicBezTo>
                  <a:cubicBezTo>
                    <a:pt x="998" y="3144"/>
                    <a:pt x="1393" y="3274"/>
                    <a:pt x="1787" y="3274"/>
                  </a:cubicBezTo>
                  <a:cubicBezTo>
                    <a:pt x="2068" y="3274"/>
                    <a:pt x="2350" y="3208"/>
                    <a:pt x="2595" y="3075"/>
                  </a:cubicBezTo>
                  <a:cubicBezTo>
                    <a:pt x="3200" y="2757"/>
                    <a:pt x="3455" y="2486"/>
                    <a:pt x="3518" y="1706"/>
                  </a:cubicBezTo>
                  <a:cubicBezTo>
                    <a:pt x="3550" y="1499"/>
                    <a:pt x="3471" y="1006"/>
                    <a:pt x="3375" y="831"/>
                  </a:cubicBezTo>
                  <a:cubicBezTo>
                    <a:pt x="3105" y="369"/>
                    <a:pt x="2786" y="115"/>
                    <a:pt x="2150" y="19"/>
                  </a:cubicBezTo>
                  <a:cubicBezTo>
                    <a:pt x="2056" y="7"/>
                    <a:pt x="1969" y="1"/>
                    <a:pt x="1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 flipH="1">
              <a:off x="7684773" y="3995803"/>
              <a:ext cx="344506" cy="317048"/>
            </a:xfrm>
            <a:custGeom>
              <a:rect b="b" l="l" r="r" t="t"/>
              <a:pathLst>
                <a:path extrusionOk="0" h="3337" w="3626">
                  <a:moveTo>
                    <a:pt x="1945" y="64"/>
                  </a:moveTo>
                  <a:cubicBezTo>
                    <a:pt x="2147" y="64"/>
                    <a:pt x="2351" y="96"/>
                    <a:pt x="2548" y="160"/>
                  </a:cubicBezTo>
                  <a:cubicBezTo>
                    <a:pt x="2882" y="272"/>
                    <a:pt x="3137" y="495"/>
                    <a:pt x="3328" y="797"/>
                  </a:cubicBezTo>
                  <a:cubicBezTo>
                    <a:pt x="3487" y="1068"/>
                    <a:pt x="3550" y="1434"/>
                    <a:pt x="3519" y="1736"/>
                  </a:cubicBezTo>
                  <a:cubicBezTo>
                    <a:pt x="3503" y="2039"/>
                    <a:pt x="3439" y="2357"/>
                    <a:pt x="3248" y="2596"/>
                  </a:cubicBezTo>
                  <a:cubicBezTo>
                    <a:pt x="3073" y="2819"/>
                    <a:pt x="2834" y="2962"/>
                    <a:pt x="2595" y="3089"/>
                  </a:cubicBezTo>
                  <a:cubicBezTo>
                    <a:pt x="2358" y="3211"/>
                    <a:pt x="2090" y="3272"/>
                    <a:pt x="1823" y="3272"/>
                  </a:cubicBezTo>
                  <a:cubicBezTo>
                    <a:pt x="1358" y="3272"/>
                    <a:pt x="893" y="3087"/>
                    <a:pt x="590" y="2723"/>
                  </a:cubicBezTo>
                  <a:cubicBezTo>
                    <a:pt x="112" y="2150"/>
                    <a:pt x="112" y="1354"/>
                    <a:pt x="526" y="765"/>
                  </a:cubicBezTo>
                  <a:cubicBezTo>
                    <a:pt x="863" y="300"/>
                    <a:pt x="1396" y="64"/>
                    <a:pt x="1945" y="64"/>
                  </a:cubicBezTo>
                  <a:close/>
                  <a:moveTo>
                    <a:pt x="1951" y="0"/>
                  </a:moveTo>
                  <a:cubicBezTo>
                    <a:pt x="1470" y="0"/>
                    <a:pt x="985" y="174"/>
                    <a:pt x="653" y="527"/>
                  </a:cubicBezTo>
                  <a:cubicBezTo>
                    <a:pt x="144" y="1068"/>
                    <a:pt x="1" y="1848"/>
                    <a:pt x="367" y="2516"/>
                  </a:cubicBezTo>
                  <a:cubicBezTo>
                    <a:pt x="665" y="3038"/>
                    <a:pt x="1235" y="3337"/>
                    <a:pt x="1819" y="3337"/>
                  </a:cubicBezTo>
                  <a:cubicBezTo>
                    <a:pt x="1983" y="3337"/>
                    <a:pt x="2148" y="3313"/>
                    <a:pt x="2309" y="3264"/>
                  </a:cubicBezTo>
                  <a:cubicBezTo>
                    <a:pt x="2643" y="3169"/>
                    <a:pt x="3009" y="2962"/>
                    <a:pt x="3248" y="2691"/>
                  </a:cubicBezTo>
                  <a:cubicBezTo>
                    <a:pt x="3485" y="2439"/>
                    <a:pt x="3549" y="2092"/>
                    <a:pt x="3581" y="1745"/>
                  </a:cubicBezTo>
                  <a:lnTo>
                    <a:pt x="3581" y="1745"/>
                  </a:lnTo>
                  <a:cubicBezTo>
                    <a:pt x="3582" y="1742"/>
                    <a:pt x="3582" y="1739"/>
                    <a:pt x="3582" y="1736"/>
                  </a:cubicBezTo>
                  <a:lnTo>
                    <a:pt x="3582" y="1736"/>
                  </a:lnTo>
                  <a:cubicBezTo>
                    <a:pt x="3582" y="1736"/>
                    <a:pt x="3582" y="1736"/>
                    <a:pt x="3582" y="1736"/>
                  </a:cubicBezTo>
                  <a:cubicBezTo>
                    <a:pt x="3585" y="1730"/>
                    <a:pt x="3585" y="1725"/>
                    <a:pt x="3583" y="1721"/>
                  </a:cubicBezTo>
                  <a:lnTo>
                    <a:pt x="3583" y="1721"/>
                  </a:lnTo>
                  <a:cubicBezTo>
                    <a:pt x="3626" y="1105"/>
                    <a:pt x="3354" y="461"/>
                    <a:pt x="2755" y="176"/>
                  </a:cubicBezTo>
                  <a:cubicBezTo>
                    <a:pt x="2509" y="59"/>
                    <a:pt x="2230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 flipH="1">
              <a:off x="7743301" y="4051952"/>
              <a:ext cx="220898" cy="204081"/>
            </a:xfrm>
            <a:custGeom>
              <a:rect b="b" l="l" r="r" t="t"/>
              <a:pathLst>
                <a:path extrusionOk="0" h="2148" w="2325">
                  <a:moveTo>
                    <a:pt x="1207" y="62"/>
                  </a:moveTo>
                  <a:cubicBezTo>
                    <a:pt x="1224" y="62"/>
                    <a:pt x="1241" y="62"/>
                    <a:pt x="1258" y="63"/>
                  </a:cubicBezTo>
                  <a:cubicBezTo>
                    <a:pt x="1830" y="95"/>
                    <a:pt x="2259" y="555"/>
                    <a:pt x="2245" y="1127"/>
                  </a:cubicBezTo>
                  <a:lnTo>
                    <a:pt x="2245" y="1127"/>
                  </a:lnTo>
                  <a:cubicBezTo>
                    <a:pt x="2245" y="1127"/>
                    <a:pt x="2245" y="1128"/>
                    <a:pt x="2245" y="1129"/>
                  </a:cubicBezTo>
                  <a:cubicBezTo>
                    <a:pt x="2245" y="1129"/>
                    <a:pt x="2245" y="1129"/>
                    <a:pt x="2245" y="1129"/>
                  </a:cubicBezTo>
                  <a:lnTo>
                    <a:pt x="2245" y="1129"/>
                  </a:lnTo>
                  <a:cubicBezTo>
                    <a:pt x="2242" y="1135"/>
                    <a:pt x="2241" y="1139"/>
                    <a:pt x="2243" y="1143"/>
                  </a:cubicBezTo>
                  <a:lnTo>
                    <a:pt x="2243" y="1143"/>
                  </a:lnTo>
                  <a:cubicBezTo>
                    <a:pt x="2173" y="1662"/>
                    <a:pt x="1747" y="2053"/>
                    <a:pt x="1226" y="2084"/>
                  </a:cubicBezTo>
                  <a:cubicBezTo>
                    <a:pt x="1204" y="2086"/>
                    <a:pt x="1183" y="2086"/>
                    <a:pt x="1161" y="2086"/>
                  </a:cubicBezTo>
                  <a:cubicBezTo>
                    <a:pt x="632" y="2086"/>
                    <a:pt x="189" y="1713"/>
                    <a:pt x="144" y="1177"/>
                  </a:cubicBezTo>
                  <a:cubicBezTo>
                    <a:pt x="97" y="589"/>
                    <a:pt x="622" y="62"/>
                    <a:pt x="1207" y="62"/>
                  </a:cubicBezTo>
                  <a:close/>
                  <a:moveTo>
                    <a:pt x="1224" y="1"/>
                  </a:moveTo>
                  <a:cubicBezTo>
                    <a:pt x="876" y="1"/>
                    <a:pt x="528" y="158"/>
                    <a:pt x="319" y="445"/>
                  </a:cubicBezTo>
                  <a:cubicBezTo>
                    <a:pt x="32" y="827"/>
                    <a:pt x="0" y="1352"/>
                    <a:pt x="303" y="1750"/>
                  </a:cubicBezTo>
                  <a:cubicBezTo>
                    <a:pt x="502" y="2012"/>
                    <a:pt x="810" y="2147"/>
                    <a:pt x="1133" y="2147"/>
                  </a:cubicBezTo>
                  <a:cubicBezTo>
                    <a:pt x="1222" y="2147"/>
                    <a:pt x="1312" y="2137"/>
                    <a:pt x="1401" y="2116"/>
                  </a:cubicBezTo>
                  <a:cubicBezTo>
                    <a:pt x="1894" y="2021"/>
                    <a:pt x="2245" y="1623"/>
                    <a:pt x="2308" y="1129"/>
                  </a:cubicBezTo>
                  <a:cubicBezTo>
                    <a:pt x="2324" y="684"/>
                    <a:pt x="2085" y="270"/>
                    <a:pt x="1672" y="95"/>
                  </a:cubicBezTo>
                  <a:cubicBezTo>
                    <a:pt x="1530" y="31"/>
                    <a:pt x="1377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 flipH="1">
              <a:off x="7747861" y="3685983"/>
              <a:ext cx="214818" cy="198666"/>
            </a:xfrm>
            <a:custGeom>
              <a:rect b="b" l="l" r="r" t="t"/>
              <a:pathLst>
                <a:path extrusionOk="0" h="2091" w="2261">
                  <a:moveTo>
                    <a:pt x="1196" y="1"/>
                  </a:moveTo>
                  <a:cubicBezTo>
                    <a:pt x="983" y="1"/>
                    <a:pt x="818" y="70"/>
                    <a:pt x="653" y="158"/>
                  </a:cubicBezTo>
                  <a:cubicBezTo>
                    <a:pt x="446" y="254"/>
                    <a:pt x="271" y="477"/>
                    <a:pt x="191" y="668"/>
                  </a:cubicBezTo>
                  <a:cubicBezTo>
                    <a:pt x="0" y="1066"/>
                    <a:pt x="128" y="1559"/>
                    <a:pt x="446" y="1846"/>
                  </a:cubicBezTo>
                  <a:cubicBezTo>
                    <a:pt x="637" y="2010"/>
                    <a:pt x="881" y="2090"/>
                    <a:pt x="1126" y="2090"/>
                  </a:cubicBezTo>
                  <a:cubicBezTo>
                    <a:pt x="1309" y="2090"/>
                    <a:pt x="1492" y="2045"/>
                    <a:pt x="1656" y="1957"/>
                  </a:cubicBezTo>
                  <a:cubicBezTo>
                    <a:pt x="2038" y="1750"/>
                    <a:pt x="2197" y="1591"/>
                    <a:pt x="2245" y="1098"/>
                  </a:cubicBezTo>
                  <a:cubicBezTo>
                    <a:pt x="2260" y="954"/>
                    <a:pt x="2213" y="652"/>
                    <a:pt x="2149" y="540"/>
                  </a:cubicBezTo>
                  <a:cubicBezTo>
                    <a:pt x="1974" y="238"/>
                    <a:pt x="1767" y="79"/>
                    <a:pt x="1369" y="15"/>
                  </a:cubicBezTo>
                  <a:cubicBezTo>
                    <a:pt x="1308" y="5"/>
                    <a:pt x="1250" y="1"/>
                    <a:pt x="1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idx="1" type="subTitle"/>
          </p:nvPr>
        </p:nvSpPr>
        <p:spPr>
          <a:xfrm>
            <a:off x="2108525" y="1436588"/>
            <a:ext cx="4926900" cy="17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“Make sure the team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not building </a:t>
            </a:r>
            <a:r>
              <a:rPr lang="en"/>
              <a:t>something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(beautiful &amp; great experience)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that no-one want</a:t>
            </a:r>
            <a:r>
              <a:rPr lang="en"/>
              <a:t>”</a:t>
            </a:r>
            <a:endParaRPr/>
          </a:p>
        </p:txBody>
      </p:sp>
      <p:grpSp>
        <p:nvGrpSpPr>
          <p:cNvPr id="443" name="Google Shape;443;p44"/>
          <p:cNvGrpSpPr/>
          <p:nvPr/>
        </p:nvGrpSpPr>
        <p:grpSpPr>
          <a:xfrm>
            <a:off x="358538" y="2828037"/>
            <a:ext cx="1315944" cy="1763317"/>
            <a:chOff x="358538" y="2828037"/>
            <a:chExt cx="1315944" cy="1763317"/>
          </a:xfrm>
        </p:grpSpPr>
        <p:sp>
          <p:nvSpPr>
            <p:cNvPr id="444" name="Google Shape;444;p44"/>
            <p:cNvSpPr/>
            <p:nvPr/>
          </p:nvSpPr>
          <p:spPr>
            <a:xfrm rot="-278803">
              <a:off x="424396" y="2873252"/>
              <a:ext cx="1184228" cy="1672886"/>
            </a:xfrm>
            <a:custGeom>
              <a:rect b="b" l="l" r="r" t="t"/>
              <a:pathLst>
                <a:path extrusionOk="0" h="170576" w="127915">
                  <a:moveTo>
                    <a:pt x="86619" y="8328"/>
                  </a:moveTo>
                  <a:cubicBezTo>
                    <a:pt x="90305" y="8328"/>
                    <a:pt x="93786" y="8738"/>
                    <a:pt x="96858" y="9625"/>
                  </a:cubicBezTo>
                  <a:cubicBezTo>
                    <a:pt x="101363" y="10922"/>
                    <a:pt x="105117" y="13174"/>
                    <a:pt x="108188" y="16314"/>
                  </a:cubicBezTo>
                  <a:cubicBezTo>
                    <a:pt x="109144" y="17270"/>
                    <a:pt x="109895" y="18225"/>
                    <a:pt x="110646" y="19249"/>
                  </a:cubicBezTo>
                  <a:cubicBezTo>
                    <a:pt x="111533" y="20546"/>
                    <a:pt x="112352" y="21979"/>
                    <a:pt x="113035" y="23481"/>
                  </a:cubicBezTo>
                  <a:cubicBezTo>
                    <a:pt x="113922" y="25324"/>
                    <a:pt x="114468" y="27099"/>
                    <a:pt x="114809" y="28327"/>
                  </a:cubicBezTo>
                  <a:cubicBezTo>
                    <a:pt x="114195" y="29146"/>
                    <a:pt x="113922" y="30102"/>
                    <a:pt x="113854" y="31126"/>
                  </a:cubicBezTo>
                  <a:lnTo>
                    <a:pt x="113786" y="34334"/>
                  </a:lnTo>
                  <a:cubicBezTo>
                    <a:pt x="113786" y="35017"/>
                    <a:pt x="113922" y="35631"/>
                    <a:pt x="114127" y="36245"/>
                  </a:cubicBezTo>
                  <a:cubicBezTo>
                    <a:pt x="112011" y="40204"/>
                    <a:pt x="110919" y="46893"/>
                    <a:pt x="110441" y="51671"/>
                  </a:cubicBezTo>
                  <a:cubicBezTo>
                    <a:pt x="109827" y="51535"/>
                    <a:pt x="109212" y="51398"/>
                    <a:pt x="108530" y="51398"/>
                  </a:cubicBezTo>
                  <a:lnTo>
                    <a:pt x="99247" y="50989"/>
                  </a:lnTo>
                  <a:lnTo>
                    <a:pt x="98769" y="50989"/>
                  </a:lnTo>
                  <a:cubicBezTo>
                    <a:pt x="96039" y="50989"/>
                    <a:pt x="93445" y="52149"/>
                    <a:pt x="91602" y="54129"/>
                  </a:cubicBezTo>
                  <a:lnTo>
                    <a:pt x="85800" y="53856"/>
                  </a:lnTo>
                  <a:cubicBezTo>
                    <a:pt x="85118" y="53378"/>
                    <a:pt x="84298" y="53105"/>
                    <a:pt x="83479" y="53037"/>
                  </a:cubicBezTo>
                  <a:lnTo>
                    <a:pt x="76176" y="52627"/>
                  </a:lnTo>
                  <a:lnTo>
                    <a:pt x="75903" y="52627"/>
                  </a:lnTo>
                  <a:cubicBezTo>
                    <a:pt x="75015" y="52627"/>
                    <a:pt x="74128" y="52900"/>
                    <a:pt x="73446" y="53378"/>
                  </a:cubicBezTo>
                  <a:lnTo>
                    <a:pt x="68531" y="53173"/>
                  </a:lnTo>
                  <a:lnTo>
                    <a:pt x="68395" y="53173"/>
                  </a:lnTo>
                  <a:cubicBezTo>
                    <a:pt x="66279" y="53310"/>
                    <a:pt x="60477" y="53924"/>
                    <a:pt x="57951" y="56859"/>
                  </a:cubicBezTo>
                  <a:cubicBezTo>
                    <a:pt x="57815" y="56449"/>
                    <a:pt x="57542" y="56040"/>
                    <a:pt x="57337" y="55630"/>
                  </a:cubicBezTo>
                  <a:cubicBezTo>
                    <a:pt x="57542" y="53514"/>
                    <a:pt x="57815" y="50648"/>
                    <a:pt x="58088" y="47508"/>
                  </a:cubicBezTo>
                  <a:cubicBezTo>
                    <a:pt x="58634" y="42388"/>
                    <a:pt x="59112" y="37815"/>
                    <a:pt x="59521" y="33856"/>
                  </a:cubicBezTo>
                  <a:lnTo>
                    <a:pt x="56996" y="33583"/>
                  </a:lnTo>
                  <a:lnTo>
                    <a:pt x="59589" y="33720"/>
                  </a:lnTo>
                  <a:cubicBezTo>
                    <a:pt x="60067" y="29556"/>
                    <a:pt x="61569" y="24983"/>
                    <a:pt x="63685" y="21229"/>
                  </a:cubicBezTo>
                  <a:cubicBezTo>
                    <a:pt x="66347" y="16587"/>
                    <a:pt x="69964" y="13106"/>
                    <a:pt x="74333" y="10990"/>
                  </a:cubicBezTo>
                  <a:cubicBezTo>
                    <a:pt x="77609" y="9284"/>
                    <a:pt x="81432" y="8396"/>
                    <a:pt x="85527" y="8328"/>
                  </a:cubicBezTo>
                  <a:close/>
                  <a:moveTo>
                    <a:pt x="29420" y="57337"/>
                  </a:moveTo>
                  <a:cubicBezTo>
                    <a:pt x="29625" y="57337"/>
                    <a:pt x="29829" y="57337"/>
                    <a:pt x="30034" y="57405"/>
                  </a:cubicBezTo>
                  <a:cubicBezTo>
                    <a:pt x="34539" y="57678"/>
                    <a:pt x="39317" y="59658"/>
                    <a:pt x="43890" y="61569"/>
                  </a:cubicBezTo>
                  <a:lnTo>
                    <a:pt x="44914" y="62047"/>
                  </a:lnTo>
                  <a:cubicBezTo>
                    <a:pt x="45733" y="62388"/>
                    <a:pt x="46416" y="62661"/>
                    <a:pt x="47167" y="62934"/>
                  </a:cubicBezTo>
                  <a:cubicBezTo>
                    <a:pt x="47371" y="63548"/>
                    <a:pt x="47644" y="64162"/>
                    <a:pt x="48054" y="64640"/>
                  </a:cubicBezTo>
                  <a:cubicBezTo>
                    <a:pt x="48873" y="65732"/>
                    <a:pt x="50102" y="66415"/>
                    <a:pt x="51399" y="66620"/>
                  </a:cubicBezTo>
                  <a:lnTo>
                    <a:pt x="52013" y="66688"/>
                  </a:lnTo>
                  <a:lnTo>
                    <a:pt x="52695" y="66688"/>
                  </a:lnTo>
                  <a:cubicBezTo>
                    <a:pt x="53924" y="66688"/>
                    <a:pt x="55084" y="66278"/>
                    <a:pt x="56040" y="65459"/>
                  </a:cubicBezTo>
                  <a:cubicBezTo>
                    <a:pt x="57542" y="65732"/>
                    <a:pt x="58975" y="65801"/>
                    <a:pt x="60340" y="65801"/>
                  </a:cubicBezTo>
                  <a:lnTo>
                    <a:pt x="61978" y="65801"/>
                  </a:lnTo>
                  <a:cubicBezTo>
                    <a:pt x="63958" y="66620"/>
                    <a:pt x="66006" y="67234"/>
                    <a:pt x="66961" y="67439"/>
                  </a:cubicBezTo>
                  <a:cubicBezTo>
                    <a:pt x="66074" y="67780"/>
                    <a:pt x="65323" y="68326"/>
                    <a:pt x="64709" y="69145"/>
                  </a:cubicBezTo>
                  <a:cubicBezTo>
                    <a:pt x="64094" y="69828"/>
                    <a:pt x="63753" y="70647"/>
                    <a:pt x="63617" y="71534"/>
                  </a:cubicBezTo>
                  <a:lnTo>
                    <a:pt x="54607" y="76790"/>
                  </a:lnTo>
                  <a:cubicBezTo>
                    <a:pt x="54538" y="76790"/>
                    <a:pt x="54402" y="76722"/>
                    <a:pt x="54334" y="76722"/>
                  </a:cubicBezTo>
                  <a:cubicBezTo>
                    <a:pt x="51330" y="75766"/>
                    <a:pt x="47371" y="74538"/>
                    <a:pt x="44505" y="73787"/>
                  </a:cubicBezTo>
                  <a:cubicBezTo>
                    <a:pt x="43890" y="73582"/>
                    <a:pt x="43276" y="73445"/>
                    <a:pt x="42593" y="73241"/>
                  </a:cubicBezTo>
                  <a:cubicBezTo>
                    <a:pt x="37747" y="71944"/>
                    <a:pt x="33242" y="70715"/>
                    <a:pt x="29488" y="68121"/>
                  </a:cubicBezTo>
                  <a:cubicBezTo>
                    <a:pt x="26621" y="66142"/>
                    <a:pt x="24847" y="63343"/>
                    <a:pt x="24574" y="60750"/>
                  </a:cubicBezTo>
                  <a:cubicBezTo>
                    <a:pt x="24505" y="59521"/>
                    <a:pt x="24915" y="58975"/>
                    <a:pt x="25188" y="58702"/>
                  </a:cubicBezTo>
                  <a:cubicBezTo>
                    <a:pt x="26007" y="57883"/>
                    <a:pt x="27645" y="57337"/>
                    <a:pt x="29420" y="57337"/>
                  </a:cubicBezTo>
                  <a:close/>
                  <a:moveTo>
                    <a:pt x="64299" y="89759"/>
                  </a:moveTo>
                  <a:cubicBezTo>
                    <a:pt x="70238" y="92626"/>
                    <a:pt x="74742" y="95493"/>
                    <a:pt x="78155" y="98564"/>
                  </a:cubicBezTo>
                  <a:cubicBezTo>
                    <a:pt x="79725" y="99929"/>
                    <a:pt x="81636" y="102114"/>
                    <a:pt x="82182" y="104844"/>
                  </a:cubicBezTo>
                  <a:cubicBezTo>
                    <a:pt x="82456" y="106346"/>
                    <a:pt x="83411" y="110919"/>
                    <a:pt x="72080" y="114263"/>
                  </a:cubicBezTo>
                  <a:cubicBezTo>
                    <a:pt x="67302" y="115697"/>
                    <a:pt x="62115" y="116106"/>
                    <a:pt x="57064" y="116516"/>
                  </a:cubicBezTo>
                  <a:cubicBezTo>
                    <a:pt x="56245" y="116584"/>
                    <a:pt x="55426" y="116652"/>
                    <a:pt x="54675" y="116721"/>
                  </a:cubicBezTo>
                  <a:cubicBezTo>
                    <a:pt x="46621" y="117471"/>
                    <a:pt x="38088" y="118427"/>
                    <a:pt x="29829" y="120953"/>
                  </a:cubicBezTo>
                  <a:lnTo>
                    <a:pt x="26621" y="117130"/>
                  </a:lnTo>
                  <a:cubicBezTo>
                    <a:pt x="26894" y="116311"/>
                    <a:pt x="27031" y="115151"/>
                    <a:pt x="26416" y="113717"/>
                  </a:cubicBezTo>
                  <a:cubicBezTo>
                    <a:pt x="26485" y="113171"/>
                    <a:pt x="26553" y="112557"/>
                    <a:pt x="26621" y="112011"/>
                  </a:cubicBezTo>
                  <a:lnTo>
                    <a:pt x="64299" y="89759"/>
                  </a:lnTo>
                  <a:close/>
                  <a:moveTo>
                    <a:pt x="21024" y="134399"/>
                  </a:moveTo>
                  <a:lnTo>
                    <a:pt x="37269" y="153784"/>
                  </a:lnTo>
                  <a:cubicBezTo>
                    <a:pt x="34676" y="155150"/>
                    <a:pt x="32355" y="156105"/>
                    <a:pt x="30102" y="156719"/>
                  </a:cubicBezTo>
                  <a:cubicBezTo>
                    <a:pt x="27645" y="157402"/>
                    <a:pt x="25256" y="157812"/>
                    <a:pt x="22935" y="157812"/>
                  </a:cubicBezTo>
                  <a:cubicBezTo>
                    <a:pt x="19591" y="157812"/>
                    <a:pt x="16724" y="157061"/>
                    <a:pt x="14608" y="155627"/>
                  </a:cubicBezTo>
                  <a:cubicBezTo>
                    <a:pt x="9079" y="151873"/>
                    <a:pt x="9557" y="148733"/>
                    <a:pt x="9693" y="147641"/>
                  </a:cubicBezTo>
                  <a:cubicBezTo>
                    <a:pt x="10240" y="143751"/>
                    <a:pt x="14676" y="138631"/>
                    <a:pt x="21024" y="134399"/>
                  </a:cubicBezTo>
                  <a:close/>
                  <a:moveTo>
                    <a:pt x="85595" y="1"/>
                  </a:moveTo>
                  <a:cubicBezTo>
                    <a:pt x="80271" y="69"/>
                    <a:pt x="75289" y="1161"/>
                    <a:pt x="70920" y="3277"/>
                  </a:cubicBezTo>
                  <a:cubicBezTo>
                    <a:pt x="65050" y="6144"/>
                    <a:pt x="60272" y="10580"/>
                    <a:pt x="56723" y="16655"/>
                  </a:cubicBezTo>
                  <a:cubicBezTo>
                    <a:pt x="52968" y="23003"/>
                    <a:pt x="51740" y="29146"/>
                    <a:pt x="51330" y="32218"/>
                  </a:cubicBezTo>
                  <a:cubicBezTo>
                    <a:pt x="51330" y="32218"/>
                    <a:pt x="51262" y="32628"/>
                    <a:pt x="51262" y="32764"/>
                  </a:cubicBezTo>
                  <a:cubicBezTo>
                    <a:pt x="50784" y="36791"/>
                    <a:pt x="50306" y="41433"/>
                    <a:pt x="49829" y="46620"/>
                  </a:cubicBezTo>
                  <a:cubicBezTo>
                    <a:pt x="49487" y="49692"/>
                    <a:pt x="49214" y="52490"/>
                    <a:pt x="49010" y="54606"/>
                  </a:cubicBezTo>
                  <a:lnTo>
                    <a:pt x="48941" y="54675"/>
                  </a:lnTo>
                  <a:cubicBezTo>
                    <a:pt x="48737" y="54538"/>
                    <a:pt x="48463" y="54470"/>
                    <a:pt x="48190" y="54333"/>
                  </a:cubicBezTo>
                  <a:lnTo>
                    <a:pt x="47098" y="53924"/>
                  </a:lnTo>
                  <a:cubicBezTo>
                    <a:pt x="42116" y="51808"/>
                    <a:pt x="36519" y="49419"/>
                    <a:pt x="30580" y="49009"/>
                  </a:cubicBezTo>
                  <a:lnTo>
                    <a:pt x="29488" y="49009"/>
                  </a:lnTo>
                  <a:cubicBezTo>
                    <a:pt x="25324" y="49009"/>
                    <a:pt x="21638" y="50443"/>
                    <a:pt x="19249" y="52832"/>
                  </a:cubicBezTo>
                  <a:cubicBezTo>
                    <a:pt x="16997" y="55084"/>
                    <a:pt x="15973" y="58088"/>
                    <a:pt x="16246" y="61432"/>
                  </a:cubicBezTo>
                  <a:cubicBezTo>
                    <a:pt x="16724" y="66551"/>
                    <a:pt x="19796" y="71466"/>
                    <a:pt x="24710" y="74947"/>
                  </a:cubicBezTo>
                  <a:cubicBezTo>
                    <a:pt x="29625" y="78428"/>
                    <a:pt x="35085" y="79862"/>
                    <a:pt x="40409" y="81295"/>
                  </a:cubicBezTo>
                  <a:cubicBezTo>
                    <a:pt x="41023" y="81500"/>
                    <a:pt x="41638" y="81636"/>
                    <a:pt x="42252" y="81841"/>
                  </a:cubicBezTo>
                  <a:cubicBezTo>
                    <a:pt x="43071" y="82046"/>
                    <a:pt x="43959" y="82319"/>
                    <a:pt x="44846" y="82524"/>
                  </a:cubicBezTo>
                  <a:lnTo>
                    <a:pt x="16246" y="99383"/>
                  </a:lnTo>
                  <a:cubicBezTo>
                    <a:pt x="15632" y="99315"/>
                    <a:pt x="15018" y="99247"/>
                    <a:pt x="14335" y="99247"/>
                  </a:cubicBezTo>
                  <a:cubicBezTo>
                    <a:pt x="13448" y="99247"/>
                    <a:pt x="12492" y="99315"/>
                    <a:pt x="11536" y="99588"/>
                  </a:cubicBezTo>
                  <a:cubicBezTo>
                    <a:pt x="9557" y="100066"/>
                    <a:pt x="7714" y="101021"/>
                    <a:pt x="6212" y="102387"/>
                  </a:cubicBezTo>
                  <a:lnTo>
                    <a:pt x="6076" y="102387"/>
                  </a:lnTo>
                  <a:cubicBezTo>
                    <a:pt x="2868" y="102387"/>
                    <a:pt x="1434" y="103752"/>
                    <a:pt x="888" y="104912"/>
                  </a:cubicBezTo>
                  <a:cubicBezTo>
                    <a:pt x="274" y="106141"/>
                    <a:pt x="1" y="108188"/>
                    <a:pt x="2117" y="110851"/>
                  </a:cubicBezTo>
                  <a:cubicBezTo>
                    <a:pt x="2117" y="112011"/>
                    <a:pt x="2185" y="113171"/>
                    <a:pt x="2458" y="114263"/>
                  </a:cubicBezTo>
                  <a:cubicBezTo>
                    <a:pt x="3550" y="118905"/>
                    <a:pt x="7304" y="122523"/>
                    <a:pt x="11946" y="123478"/>
                  </a:cubicBezTo>
                  <a:lnTo>
                    <a:pt x="15700" y="127983"/>
                  </a:lnTo>
                  <a:cubicBezTo>
                    <a:pt x="10513" y="131532"/>
                    <a:pt x="2595" y="138222"/>
                    <a:pt x="1434" y="146413"/>
                  </a:cubicBezTo>
                  <a:cubicBezTo>
                    <a:pt x="888" y="149962"/>
                    <a:pt x="1298" y="156719"/>
                    <a:pt x="9967" y="162521"/>
                  </a:cubicBezTo>
                  <a:cubicBezTo>
                    <a:pt x="13516" y="164910"/>
                    <a:pt x="17816" y="166139"/>
                    <a:pt x="22799" y="166139"/>
                  </a:cubicBezTo>
                  <a:cubicBezTo>
                    <a:pt x="25393" y="166139"/>
                    <a:pt x="28055" y="165798"/>
                    <a:pt x="30785" y="165183"/>
                  </a:cubicBezTo>
                  <a:cubicBezTo>
                    <a:pt x="31399" y="165047"/>
                    <a:pt x="31945" y="164910"/>
                    <a:pt x="32355" y="164774"/>
                  </a:cubicBezTo>
                  <a:cubicBezTo>
                    <a:pt x="35699" y="163818"/>
                    <a:pt x="39044" y="162385"/>
                    <a:pt x="42730" y="160337"/>
                  </a:cubicBezTo>
                  <a:lnTo>
                    <a:pt x="43549" y="161361"/>
                  </a:lnTo>
                  <a:cubicBezTo>
                    <a:pt x="41023" y="163409"/>
                    <a:pt x="40750" y="165320"/>
                    <a:pt x="41023" y="166685"/>
                  </a:cubicBezTo>
                  <a:cubicBezTo>
                    <a:pt x="41501" y="168460"/>
                    <a:pt x="43208" y="170576"/>
                    <a:pt x="49214" y="170576"/>
                  </a:cubicBezTo>
                  <a:cubicBezTo>
                    <a:pt x="51535" y="170576"/>
                    <a:pt x="54197" y="170234"/>
                    <a:pt x="56927" y="169620"/>
                  </a:cubicBezTo>
                  <a:cubicBezTo>
                    <a:pt x="61637" y="168528"/>
                    <a:pt x="65733" y="166617"/>
                    <a:pt x="67917" y="164637"/>
                  </a:cubicBezTo>
                  <a:cubicBezTo>
                    <a:pt x="69964" y="162794"/>
                    <a:pt x="70101" y="161020"/>
                    <a:pt x="69828" y="159928"/>
                  </a:cubicBezTo>
                  <a:cubicBezTo>
                    <a:pt x="69418" y="158085"/>
                    <a:pt x="67644" y="155969"/>
                    <a:pt x="61705" y="155969"/>
                  </a:cubicBezTo>
                  <a:cubicBezTo>
                    <a:pt x="60886" y="155969"/>
                    <a:pt x="59999" y="156037"/>
                    <a:pt x="59112" y="156105"/>
                  </a:cubicBezTo>
                  <a:lnTo>
                    <a:pt x="35699" y="127983"/>
                  </a:lnTo>
                  <a:cubicBezTo>
                    <a:pt x="42184" y="126413"/>
                    <a:pt x="48941" y="125594"/>
                    <a:pt x="55357" y="125048"/>
                  </a:cubicBezTo>
                  <a:lnTo>
                    <a:pt x="57746" y="124843"/>
                  </a:lnTo>
                  <a:cubicBezTo>
                    <a:pt x="63207" y="124365"/>
                    <a:pt x="68872" y="123888"/>
                    <a:pt x="74469" y="122249"/>
                  </a:cubicBezTo>
                  <a:cubicBezTo>
                    <a:pt x="90646" y="117471"/>
                    <a:pt x="91397" y="108257"/>
                    <a:pt x="90373" y="103137"/>
                  </a:cubicBezTo>
                  <a:cubicBezTo>
                    <a:pt x="89349" y="98223"/>
                    <a:pt x="86210" y="94537"/>
                    <a:pt x="83752" y="92353"/>
                  </a:cubicBezTo>
                  <a:cubicBezTo>
                    <a:pt x="81363" y="90169"/>
                    <a:pt x="78565" y="88121"/>
                    <a:pt x="75289" y="86141"/>
                  </a:cubicBezTo>
                  <a:cubicBezTo>
                    <a:pt x="76449" y="85800"/>
                    <a:pt x="77473" y="84981"/>
                    <a:pt x="78155" y="83821"/>
                  </a:cubicBezTo>
                  <a:lnTo>
                    <a:pt x="83275" y="75288"/>
                  </a:lnTo>
                  <a:cubicBezTo>
                    <a:pt x="84230" y="73719"/>
                    <a:pt x="84230" y="71739"/>
                    <a:pt x="83411" y="70101"/>
                  </a:cubicBezTo>
                  <a:cubicBezTo>
                    <a:pt x="83684" y="69555"/>
                    <a:pt x="83957" y="69009"/>
                    <a:pt x="84230" y="68394"/>
                  </a:cubicBezTo>
                  <a:lnTo>
                    <a:pt x="90988" y="68667"/>
                  </a:lnTo>
                  <a:cubicBezTo>
                    <a:pt x="91124" y="68804"/>
                    <a:pt x="91261" y="69009"/>
                    <a:pt x="91397" y="69145"/>
                  </a:cubicBezTo>
                  <a:cubicBezTo>
                    <a:pt x="93240" y="71125"/>
                    <a:pt x="95697" y="72285"/>
                    <a:pt x="98291" y="72353"/>
                  </a:cubicBezTo>
                  <a:lnTo>
                    <a:pt x="107642" y="72763"/>
                  </a:lnTo>
                  <a:lnTo>
                    <a:pt x="108052" y="72763"/>
                  </a:lnTo>
                  <a:cubicBezTo>
                    <a:pt x="108803" y="72763"/>
                    <a:pt x="109554" y="72695"/>
                    <a:pt x="110304" y="72490"/>
                  </a:cubicBezTo>
                  <a:cubicBezTo>
                    <a:pt x="111055" y="81295"/>
                    <a:pt x="113103" y="92489"/>
                    <a:pt x="118837" y="92489"/>
                  </a:cubicBezTo>
                  <a:cubicBezTo>
                    <a:pt x="119860" y="92489"/>
                    <a:pt x="121294" y="92148"/>
                    <a:pt x="122727" y="90373"/>
                  </a:cubicBezTo>
                  <a:cubicBezTo>
                    <a:pt x="125867" y="86414"/>
                    <a:pt x="127915" y="75493"/>
                    <a:pt x="127915" y="62593"/>
                  </a:cubicBezTo>
                  <a:cubicBezTo>
                    <a:pt x="127915" y="51467"/>
                    <a:pt x="126481" y="41774"/>
                    <a:pt x="124024" y="36791"/>
                  </a:cubicBezTo>
                  <a:cubicBezTo>
                    <a:pt x="124434" y="36109"/>
                    <a:pt x="124638" y="35358"/>
                    <a:pt x="124638" y="34539"/>
                  </a:cubicBezTo>
                  <a:lnTo>
                    <a:pt x="124707" y="31331"/>
                  </a:lnTo>
                  <a:cubicBezTo>
                    <a:pt x="124707" y="29966"/>
                    <a:pt x="124161" y="28669"/>
                    <a:pt x="123205" y="27713"/>
                  </a:cubicBezTo>
                  <a:cubicBezTo>
                    <a:pt x="122864" y="26075"/>
                    <a:pt x="122181" y="23481"/>
                    <a:pt x="120884" y="20546"/>
                  </a:cubicBezTo>
                  <a:cubicBezTo>
                    <a:pt x="119929" y="18362"/>
                    <a:pt x="118768" y="16382"/>
                    <a:pt x="117471" y="14471"/>
                  </a:cubicBezTo>
                  <a:cubicBezTo>
                    <a:pt x="116652" y="13311"/>
                    <a:pt x="115697" y="12150"/>
                    <a:pt x="114741" y="11058"/>
                  </a:cubicBezTo>
                  <a:cubicBezTo>
                    <a:pt x="110714" y="6758"/>
                    <a:pt x="105731" y="3686"/>
                    <a:pt x="99861" y="1844"/>
                  </a:cubicBezTo>
                  <a:cubicBezTo>
                    <a:pt x="95834" y="615"/>
                    <a:pt x="91329" y="1"/>
                    <a:pt x="865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 rot="-278803">
              <a:off x="853879" y="2883161"/>
              <a:ext cx="647092" cy="559691"/>
            </a:xfrm>
            <a:custGeom>
              <a:rect b="b" l="l" r="r" t="t"/>
              <a:pathLst>
                <a:path extrusionOk="0" h="57069" w="69896">
                  <a:moveTo>
                    <a:pt x="35570" y="0"/>
                  </a:moveTo>
                  <a:cubicBezTo>
                    <a:pt x="35341" y="0"/>
                    <a:pt x="35111" y="2"/>
                    <a:pt x="34880" y="5"/>
                  </a:cubicBezTo>
                  <a:lnTo>
                    <a:pt x="34539" y="5"/>
                  </a:lnTo>
                  <a:cubicBezTo>
                    <a:pt x="29215" y="73"/>
                    <a:pt x="24710" y="1234"/>
                    <a:pt x="20887" y="3077"/>
                  </a:cubicBezTo>
                  <a:cubicBezTo>
                    <a:pt x="14949" y="5944"/>
                    <a:pt x="10649" y="10517"/>
                    <a:pt x="7782" y="15431"/>
                  </a:cubicBezTo>
                  <a:cubicBezTo>
                    <a:pt x="4847" y="20414"/>
                    <a:pt x="3345" y="25738"/>
                    <a:pt x="2731" y="30038"/>
                  </a:cubicBezTo>
                  <a:cubicBezTo>
                    <a:pt x="2731" y="30175"/>
                    <a:pt x="2731" y="30380"/>
                    <a:pt x="2663" y="30584"/>
                  </a:cubicBezTo>
                  <a:cubicBezTo>
                    <a:pt x="2185" y="35158"/>
                    <a:pt x="1639" y="40004"/>
                    <a:pt x="1229" y="44304"/>
                  </a:cubicBezTo>
                  <a:cubicBezTo>
                    <a:pt x="547" y="51266"/>
                    <a:pt x="69" y="56659"/>
                    <a:pt x="1" y="56727"/>
                  </a:cubicBezTo>
                  <a:lnTo>
                    <a:pt x="3277" y="57068"/>
                  </a:lnTo>
                  <a:cubicBezTo>
                    <a:pt x="3277" y="56932"/>
                    <a:pt x="3755" y="51608"/>
                    <a:pt x="4437" y="44714"/>
                  </a:cubicBezTo>
                  <a:cubicBezTo>
                    <a:pt x="4847" y="40482"/>
                    <a:pt x="5393" y="35635"/>
                    <a:pt x="5871" y="31062"/>
                  </a:cubicBezTo>
                  <a:cubicBezTo>
                    <a:pt x="5871" y="30994"/>
                    <a:pt x="5871" y="30994"/>
                    <a:pt x="5871" y="30926"/>
                  </a:cubicBezTo>
                  <a:cubicBezTo>
                    <a:pt x="6348" y="27035"/>
                    <a:pt x="7714" y="22052"/>
                    <a:pt x="10376" y="17411"/>
                  </a:cubicBezTo>
                  <a:cubicBezTo>
                    <a:pt x="12901" y="12974"/>
                    <a:pt x="16724" y="8810"/>
                    <a:pt x="22048" y="6148"/>
                  </a:cubicBezTo>
                  <a:cubicBezTo>
                    <a:pt x="25460" y="4442"/>
                    <a:pt x="29556" y="3350"/>
                    <a:pt x="34402" y="3281"/>
                  </a:cubicBezTo>
                  <a:cubicBezTo>
                    <a:pt x="34470" y="3213"/>
                    <a:pt x="34539" y="3213"/>
                    <a:pt x="34607" y="3213"/>
                  </a:cubicBezTo>
                  <a:cubicBezTo>
                    <a:pt x="34876" y="3209"/>
                    <a:pt x="35143" y="3207"/>
                    <a:pt x="35409" y="3207"/>
                  </a:cubicBezTo>
                  <a:cubicBezTo>
                    <a:pt x="39400" y="3207"/>
                    <a:pt x="43088" y="3687"/>
                    <a:pt x="46415" y="4647"/>
                  </a:cubicBezTo>
                  <a:cubicBezTo>
                    <a:pt x="51398" y="6080"/>
                    <a:pt x="55562" y="8537"/>
                    <a:pt x="58906" y="12018"/>
                  </a:cubicBezTo>
                  <a:cubicBezTo>
                    <a:pt x="59862" y="12974"/>
                    <a:pt x="60818" y="14066"/>
                    <a:pt x="61637" y="15295"/>
                  </a:cubicBezTo>
                  <a:cubicBezTo>
                    <a:pt x="62729" y="16865"/>
                    <a:pt x="63548" y="18435"/>
                    <a:pt x="64230" y="19868"/>
                  </a:cubicBezTo>
                  <a:cubicBezTo>
                    <a:pt x="66278" y="24168"/>
                    <a:pt x="66688" y="27649"/>
                    <a:pt x="66688" y="27649"/>
                  </a:cubicBezTo>
                  <a:lnTo>
                    <a:pt x="69896" y="27308"/>
                  </a:lnTo>
                  <a:cubicBezTo>
                    <a:pt x="69827" y="27103"/>
                    <a:pt x="69418" y="23554"/>
                    <a:pt x="67438" y="19049"/>
                  </a:cubicBezTo>
                  <a:cubicBezTo>
                    <a:pt x="66619" y="17274"/>
                    <a:pt x="65596" y="15363"/>
                    <a:pt x="64299" y="13452"/>
                  </a:cubicBezTo>
                  <a:cubicBezTo>
                    <a:pt x="63548" y="12428"/>
                    <a:pt x="62661" y="11336"/>
                    <a:pt x="61705" y="10244"/>
                  </a:cubicBezTo>
                  <a:cubicBezTo>
                    <a:pt x="58633" y="6899"/>
                    <a:pt x="54197" y="3691"/>
                    <a:pt x="47985" y="1780"/>
                  </a:cubicBezTo>
                  <a:cubicBezTo>
                    <a:pt x="44468" y="673"/>
                    <a:pt x="40330" y="0"/>
                    <a:pt x="35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 rot="-278803">
              <a:off x="1458328" y="3114671"/>
              <a:ext cx="53724" cy="81685"/>
            </a:xfrm>
            <a:custGeom>
              <a:rect b="b" l="l" r="r" t="t"/>
              <a:pathLst>
                <a:path extrusionOk="0" h="8329" w="5803">
                  <a:moveTo>
                    <a:pt x="2662" y="1"/>
                  </a:moveTo>
                  <a:cubicBezTo>
                    <a:pt x="1229" y="1"/>
                    <a:pt x="69" y="1093"/>
                    <a:pt x="69" y="2526"/>
                  </a:cubicBezTo>
                  <a:lnTo>
                    <a:pt x="0" y="5734"/>
                  </a:lnTo>
                  <a:cubicBezTo>
                    <a:pt x="0" y="7099"/>
                    <a:pt x="1092" y="8260"/>
                    <a:pt x="2458" y="8328"/>
                  </a:cubicBezTo>
                  <a:lnTo>
                    <a:pt x="3072" y="8328"/>
                  </a:lnTo>
                  <a:cubicBezTo>
                    <a:pt x="4505" y="8328"/>
                    <a:pt x="5666" y="7236"/>
                    <a:pt x="5666" y="5803"/>
                  </a:cubicBezTo>
                  <a:lnTo>
                    <a:pt x="5734" y="2594"/>
                  </a:lnTo>
                  <a:cubicBezTo>
                    <a:pt x="5802" y="1229"/>
                    <a:pt x="4642" y="69"/>
                    <a:pt x="3277" y="69"/>
                  </a:cubicBezTo>
                  <a:lnTo>
                    <a:pt x="2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 rot="-278803">
              <a:off x="896773" y="3658001"/>
              <a:ext cx="152302" cy="70975"/>
            </a:xfrm>
            <a:custGeom>
              <a:rect b="b" l="l" r="r" t="t"/>
              <a:pathLst>
                <a:path extrusionOk="0" h="7237" w="16451">
                  <a:moveTo>
                    <a:pt x="3755" y="1"/>
                  </a:moveTo>
                  <a:lnTo>
                    <a:pt x="1" y="2185"/>
                  </a:lnTo>
                  <a:cubicBezTo>
                    <a:pt x="479" y="2322"/>
                    <a:pt x="956" y="2458"/>
                    <a:pt x="1366" y="2595"/>
                  </a:cubicBezTo>
                  <a:cubicBezTo>
                    <a:pt x="4574" y="3687"/>
                    <a:pt x="6826" y="4506"/>
                    <a:pt x="10035" y="5939"/>
                  </a:cubicBezTo>
                  <a:cubicBezTo>
                    <a:pt x="11127" y="6349"/>
                    <a:pt x="12082" y="6827"/>
                    <a:pt x="13038" y="7236"/>
                  </a:cubicBezTo>
                  <a:lnTo>
                    <a:pt x="16451" y="5257"/>
                  </a:lnTo>
                  <a:cubicBezTo>
                    <a:pt x="14813" y="4506"/>
                    <a:pt x="13106" y="3755"/>
                    <a:pt x="11331" y="2936"/>
                  </a:cubicBezTo>
                  <a:cubicBezTo>
                    <a:pt x="8533" y="1707"/>
                    <a:pt x="6349" y="888"/>
                    <a:pt x="3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 rot="-278803">
              <a:off x="952405" y="3420410"/>
              <a:ext cx="87219" cy="92394"/>
            </a:xfrm>
            <a:custGeom>
              <a:rect b="b" l="l" r="r" t="t"/>
              <a:pathLst>
                <a:path extrusionOk="0" h="9421" w="9421">
                  <a:moveTo>
                    <a:pt x="9420" y="1"/>
                  </a:moveTo>
                  <a:lnTo>
                    <a:pt x="9420" y="1"/>
                  </a:lnTo>
                  <a:cubicBezTo>
                    <a:pt x="9420" y="1"/>
                    <a:pt x="206" y="615"/>
                    <a:pt x="69" y="4301"/>
                  </a:cubicBezTo>
                  <a:cubicBezTo>
                    <a:pt x="1" y="7304"/>
                    <a:pt x="9011" y="9420"/>
                    <a:pt x="9011" y="9420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 rot="-278803">
              <a:off x="1028157" y="3405879"/>
              <a:ext cx="293856" cy="105105"/>
            </a:xfrm>
            <a:custGeom>
              <a:rect b="b" l="l" r="r" t="t"/>
              <a:pathLst>
                <a:path extrusionOk="0" h="10717" w="31741">
                  <a:moveTo>
                    <a:pt x="1229" y="1"/>
                  </a:moveTo>
                  <a:cubicBezTo>
                    <a:pt x="547" y="1434"/>
                    <a:pt x="137" y="3004"/>
                    <a:pt x="69" y="4710"/>
                  </a:cubicBezTo>
                  <a:cubicBezTo>
                    <a:pt x="69" y="4710"/>
                    <a:pt x="69" y="4710"/>
                    <a:pt x="69" y="4779"/>
                  </a:cubicBezTo>
                  <a:cubicBezTo>
                    <a:pt x="1" y="6417"/>
                    <a:pt x="274" y="7987"/>
                    <a:pt x="820" y="9420"/>
                  </a:cubicBezTo>
                  <a:lnTo>
                    <a:pt x="31399" y="10717"/>
                  </a:lnTo>
                  <a:lnTo>
                    <a:pt x="31535" y="6212"/>
                  </a:lnTo>
                  <a:lnTo>
                    <a:pt x="31740" y="1297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 rot="-278803">
              <a:off x="1089764" y="3403228"/>
              <a:ext cx="105485" cy="166273"/>
            </a:xfrm>
            <a:custGeom>
              <a:rect b="b" l="l" r="r" t="t"/>
              <a:pathLst>
                <a:path extrusionOk="0" h="16954" w="11394">
                  <a:moveTo>
                    <a:pt x="2138" y="0"/>
                  </a:moveTo>
                  <a:cubicBezTo>
                    <a:pt x="959" y="0"/>
                    <a:pt x="1" y="1062"/>
                    <a:pt x="200" y="2188"/>
                  </a:cubicBezTo>
                  <a:cubicBezTo>
                    <a:pt x="746" y="6556"/>
                    <a:pt x="2043" y="15498"/>
                    <a:pt x="3271" y="16385"/>
                  </a:cubicBezTo>
                  <a:cubicBezTo>
                    <a:pt x="3926" y="16822"/>
                    <a:pt x="4483" y="16953"/>
                    <a:pt x="4916" y="16953"/>
                  </a:cubicBezTo>
                  <a:cubicBezTo>
                    <a:pt x="5565" y="16953"/>
                    <a:pt x="5933" y="16658"/>
                    <a:pt x="5933" y="16658"/>
                  </a:cubicBezTo>
                  <a:cubicBezTo>
                    <a:pt x="5933" y="16658"/>
                    <a:pt x="11121" y="6898"/>
                    <a:pt x="11326" y="2461"/>
                  </a:cubicBezTo>
                  <a:cubicBezTo>
                    <a:pt x="11394" y="1437"/>
                    <a:pt x="10575" y="550"/>
                    <a:pt x="9551" y="481"/>
                  </a:cubicBezTo>
                  <a:lnTo>
                    <a:pt x="2247" y="4"/>
                  </a:lnTo>
                  <a:cubicBezTo>
                    <a:pt x="2211" y="1"/>
                    <a:pt x="2174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 rot="-278803">
              <a:off x="1249373" y="3369841"/>
              <a:ext cx="226236" cy="163477"/>
            </a:xfrm>
            <a:custGeom>
              <a:rect b="b" l="l" r="r" t="t"/>
              <a:pathLst>
                <a:path extrusionOk="0" h="16669" w="24437">
                  <a:moveTo>
                    <a:pt x="7479" y="0"/>
                  </a:moveTo>
                  <a:cubicBezTo>
                    <a:pt x="3551" y="0"/>
                    <a:pt x="336" y="3135"/>
                    <a:pt x="137" y="7040"/>
                  </a:cubicBezTo>
                  <a:lnTo>
                    <a:pt x="69" y="8542"/>
                  </a:lnTo>
                  <a:cubicBezTo>
                    <a:pt x="1" y="10589"/>
                    <a:pt x="752" y="12501"/>
                    <a:pt x="2048" y="13866"/>
                  </a:cubicBezTo>
                  <a:cubicBezTo>
                    <a:pt x="3345" y="15231"/>
                    <a:pt x="5120" y="16187"/>
                    <a:pt x="7168" y="16255"/>
                  </a:cubicBezTo>
                  <a:lnTo>
                    <a:pt x="16451" y="16664"/>
                  </a:lnTo>
                  <a:cubicBezTo>
                    <a:pt x="16537" y="16667"/>
                    <a:pt x="16622" y="16669"/>
                    <a:pt x="16708" y="16669"/>
                  </a:cubicBezTo>
                  <a:cubicBezTo>
                    <a:pt x="20691" y="16669"/>
                    <a:pt x="24030" y="13575"/>
                    <a:pt x="24164" y="9566"/>
                  </a:cubicBezTo>
                  <a:lnTo>
                    <a:pt x="24232" y="8064"/>
                  </a:lnTo>
                  <a:cubicBezTo>
                    <a:pt x="24437" y="3969"/>
                    <a:pt x="21229" y="556"/>
                    <a:pt x="17133" y="351"/>
                  </a:cubicBezTo>
                  <a:lnTo>
                    <a:pt x="16314" y="351"/>
                  </a:lnTo>
                  <a:lnTo>
                    <a:pt x="7850" y="10"/>
                  </a:lnTo>
                  <a:cubicBezTo>
                    <a:pt x="7726" y="3"/>
                    <a:pt x="7602" y="0"/>
                    <a:pt x="7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 rot="-278803">
              <a:off x="543112" y="3998371"/>
              <a:ext cx="418968" cy="520148"/>
            </a:xfrm>
            <a:custGeom>
              <a:rect b="b" l="l" r="r" t="t"/>
              <a:pathLst>
                <a:path extrusionOk="0" h="53037" w="45255">
                  <a:moveTo>
                    <a:pt x="3072" y="0"/>
                  </a:moveTo>
                  <a:lnTo>
                    <a:pt x="1" y="2526"/>
                  </a:lnTo>
                  <a:lnTo>
                    <a:pt x="42183" y="53036"/>
                  </a:lnTo>
                  <a:lnTo>
                    <a:pt x="45255" y="50442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 rot="-278803">
              <a:off x="593822" y="3966709"/>
              <a:ext cx="418968" cy="520815"/>
            </a:xfrm>
            <a:custGeom>
              <a:rect b="b" l="l" r="r" t="t"/>
              <a:pathLst>
                <a:path extrusionOk="0" h="53105" w="45255">
                  <a:moveTo>
                    <a:pt x="3140" y="1"/>
                  </a:moveTo>
                  <a:lnTo>
                    <a:pt x="0" y="2594"/>
                  </a:lnTo>
                  <a:lnTo>
                    <a:pt x="42183" y="53105"/>
                  </a:lnTo>
                  <a:lnTo>
                    <a:pt x="45255" y="5051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 rot="-278803">
              <a:off x="604158" y="3623149"/>
              <a:ext cx="549143" cy="364840"/>
            </a:xfrm>
            <a:custGeom>
              <a:rect b="b" l="l" r="r" t="t"/>
              <a:pathLst>
                <a:path extrusionOk="0" h="37201" w="59316">
                  <a:moveTo>
                    <a:pt x="57268" y="0"/>
                  </a:moveTo>
                  <a:lnTo>
                    <a:pt x="0" y="33720"/>
                  </a:lnTo>
                  <a:lnTo>
                    <a:pt x="2048" y="37201"/>
                  </a:lnTo>
                  <a:lnTo>
                    <a:pt x="59316" y="3482"/>
                  </a:lnTo>
                  <a:lnTo>
                    <a:pt x="57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 rot="-278803">
              <a:off x="550376" y="3575548"/>
              <a:ext cx="555467" cy="368861"/>
            </a:xfrm>
            <a:custGeom>
              <a:rect b="b" l="l" r="r" t="t"/>
              <a:pathLst>
                <a:path extrusionOk="0" h="37611" w="59999">
                  <a:moveTo>
                    <a:pt x="57951" y="1"/>
                  </a:moveTo>
                  <a:lnTo>
                    <a:pt x="1" y="34129"/>
                  </a:lnTo>
                  <a:lnTo>
                    <a:pt x="2049" y="37610"/>
                  </a:lnTo>
                  <a:lnTo>
                    <a:pt x="59999" y="3482"/>
                  </a:lnTo>
                  <a:lnTo>
                    <a:pt x="57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4"/>
            <p:cNvSpPr/>
            <p:nvPr/>
          </p:nvSpPr>
          <p:spPr>
            <a:xfrm rot="-278803">
              <a:off x="887133" y="4431947"/>
              <a:ext cx="224347" cy="93169"/>
            </a:xfrm>
            <a:custGeom>
              <a:rect b="b" l="l" r="r" t="t"/>
              <a:pathLst>
                <a:path extrusionOk="0" h="9500" w="24233">
                  <a:moveTo>
                    <a:pt x="18438" y="1"/>
                  </a:moveTo>
                  <a:cubicBezTo>
                    <a:pt x="16365" y="1"/>
                    <a:pt x="13880" y="301"/>
                    <a:pt x="11263" y="928"/>
                  </a:cubicBezTo>
                  <a:cubicBezTo>
                    <a:pt x="7919" y="1679"/>
                    <a:pt x="5052" y="2839"/>
                    <a:pt x="3073" y="4068"/>
                  </a:cubicBezTo>
                  <a:cubicBezTo>
                    <a:pt x="1093" y="5228"/>
                    <a:pt x="1" y="6525"/>
                    <a:pt x="274" y="7549"/>
                  </a:cubicBezTo>
                  <a:cubicBezTo>
                    <a:pt x="561" y="8820"/>
                    <a:pt x="2745" y="9500"/>
                    <a:pt x="5863" y="9500"/>
                  </a:cubicBezTo>
                  <a:cubicBezTo>
                    <a:pt x="7936" y="9500"/>
                    <a:pt x="10422" y="9199"/>
                    <a:pt x="13038" y="8573"/>
                  </a:cubicBezTo>
                  <a:cubicBezTo>
                    <a:pt x="17475" y="7549"/>
                    <a:pt x="21161" y="5842"/>
                    <a:pt x="22935" y="4272"/>
                  </a:cubicBezTo>
                  <a:cubicBezTo>
                    <a:pt x="23823" y="3453"/>
                    <a:pt x="24232" y="2634"/>
                    <a:pt x="24027" y="1952"/>
                  </a:cubicBezTo>
                  <a:cubicBezTo>
                    <a:pt x="23740" y="680"/>
                    <a:pt x="21557" y="1"/>
                    <a:pt x="18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 rot="-278803">
              <a:off x="481396" y="3907879"/>
              <a:ext cx="196537" cy="189908"/>
            </a:xfrm>
            <a:custGeom>
              <a:rect b="b" l="l" r="r" t="t"/>
              <a:pathLst>
                <a:path extrusionOk="0" h="19364" w="21229">
                  <a:moveTo>
                    <a:pt x="10630" y="0"/>
                  </a:moveTo>
                  <a:cubicBezTo>
                    <a:pt x="9892" y="0"/>
                    <a:pt x="9143" y="85"/>
                    <a:pt x="8396" y="262"/>
                  </a:cubicBezTo>
                  <a:cubicBezTo>
                    <a:pt x="3208" y="1491"/>
                    <a:pt x="0" y="6678"/>
                    <a:pt x="1160" y="11934"/>
                  </a:cubicBezTo>
                  <a:cubicBezTo>
                    <a:pt x="2212" y="16374"/>
                    <a:pt x="6213" y="19363"/>
                    <a:pt x="10596" y="19363"/>
                  </a:cubicBezTo>
                  <a:cubicBezTo>
                    <a:pt x="11335" y="19363"/>
                    <a:pt x="12084" y="19279"/>
                    <a:pt x="12832" y="19101"/>
                  </a:cubicBezTo>
                  <a:cubicBezTo>
                    <a:pt x="18020" y="17873"/>
                    <a:pt x="21228" y="12685"/>
                    <a:pt x="20068" y="7498"/>
                  </a:cubicBezTo>
                  <a:cubicBezTo>
                    <a:pt x="19016" y="2999"/>
                    <a:pt x="15014" y="0"/>
                    <a:pt x="10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4"/>
            <p:cNvSpPr/>
            <p:nvPr/>
          </p:nvSpPr>
          <p:spPr>
            <a:xfrm rot="-278803">
              <a:off x="466734" y="3939111"/>
              <a:ext cx="212331" cy="124886"/>
            </a:xfrm>
            <a:custGeom>
              <a:rect b="b" l="l" r="r" t="t"/>
              <a:pathLst>
                <a:path extrusionOk="0" h="12734" w="22935">
                  <a:moveTo>
                    <a:pt x="3886" y="1"/>
                  </a:moveTo>
                  <a:cubicBezTo>
                    <a:pt x="2405" y="1"/>
                    <a:pt x="1349" y="375"/>
                    <a:pt x="956" y="1160"/>
                  </a:cubicBezTo>
                  <a:cubicBezTo>
                    <a:pt x="0" y="3140"/>
                    <a:pt x="3891" y="7167"/>
                    <a:pt x="9624" y="10034"/>
                  </a:cubicBezTo>
                  <a:cubicBezTo>
                    <a:pt x="13192" y="11797"/>
                    <a:pt x="16656" y="12734"/>
                    <a:pt x="19033" y="12734"/>
                  </a:cubicBezTo>
                  <a:cubicBezTo>
                    <a:pt x="20522" y="12734"/>
                    <a:pt x="21585" y="12366"/>
                    <a:pt x="21979" y="11604"/>
                  </a:cubicBezTo>
                  <a:cubicBezTo>
                    <a:pt x="22935" y="9556"/>
                    <a:pt x="19044" y="5597"/>
                    <a:pt x="13310" y="2730"/>
                  </a:cubicBezTo>
                  <a:cubicBezTo>
                    <a:pt x="9735" y="964"/>
                    <a:pt x="6264" y="1"/>
                    <a:pt x="3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4"/>
            <p:cNvSpPr/>
            <p:nvPr/>
          </p:nvSpPr>
          <p:spPr>
            <a:xfrm rot="-278803">
              <a:off x="524754" y="3954572"/>
              <a:ext cx="95431" cy="91443"/>
            </a:xfrm>
            <a:custGeom>
              <a:rect b="b" l="l" r="r" t="t"/>
              <a:pathLst>
                <a:path extrusionOk="0" h="9324" w="10308">
                  <a:moveTo>
                    <a:pt x="5198" y="0"/>
                  </a:moveTo>
                  <a:cubicBezTo>
                    <a:pt x="4836" y="0"/>
                    <a:pt x="4467" y="43"/>
                    <a:pt x="4096" y="134"/>
                  </a:cubicBezTo>
                  <a:cubicBezTo>
                    <a:pt x="1571" y="680"/>
                    <a:pt x="1" y="3205"/>
                    <a:pt x="615" y="5731"/>
                  </a:cubicBezTo>
                  <a:cubicBezTo>
                    <a:pt x="1145" y="7907"/>
                    <a:pt x="3043" y="9324"/>
                    <a:pt x="5175" y="9324"/>
                  </a:cubicBezTo>
                  <a:cubicBezTo>
                    <a:pt x="5516" y="9324"/>
                    <a:pt x="5863" y="9287"/>
                    <a:pt x="6212" y="9212"/>
                  </a:cubicBezTo>
                  <a:cubicBezTo>
                    <a:pt x="8738" y="8597"/>
                    <a:pt x="10308" y="6072"/>
                    <a:pt x="9693" y="3615"/>
                  </a:cubicBezTo>
                  <a:cubicBezTo>
                    <a:pt x="9169" y="1460"/>
                    <a:pt x="7303" y="0"/>
                    <a:pt x="5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 rot="-278803">
              <a:off x="1022615" y="3549703"/>
              <a:ext cx="155459" cy="139087"/>
            </a:xfrm>
            <a:custGeom>
              <a:rect b="b" l="l" r="r" t="t"/>
              <a:pathLst>
                <a:path extrusionOk="0" h="14182" w="16792">
                  <a:moveTo>
                    <a:pt x="3481" y="0"/>
                  </a:moveTo>
                  <a:cubicBezTo>
                    <a:pt x="1365" y="0"/>
                    <a:pt x="0" y="2253"/>
                    <a:pt x="1024" y="4096"/>
                  </a:cubicBezTo>
                  <a:lnTo>
                    <a:pt x="5870" y="12764"/>
                  </a:lnTo>
                  <a:cubicBezTo>
                    <a:pt x="6392" y="13703"/>
                    <a:pt x="7320" y="14181"/>
                    <a:pt x="8250" y="14181"/>
                  </a:cubicBezTo>
                  <a:cubicBezTo>
                    <a:pt x="9147" y="14181"/>
                    <a:pt x="10044" y="13737"/>
                    <a:pt x="10580" y="12833"/>
                  </a:cubicBezTo>
                  <a:lnTo>
                    <a:pt x="15699" y="4301"/>
                  </a:lnTo>
                  <a:cubicBezTo>
                    <a:pt x="16791" y="2526"/>
                    <a:pt x="15495" y="205"/>
                    <a:pt x="13379" y="205"/>
                  </a:cubicBezTo>
                  <a:lnTo>
                    <a:pt x="3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 rot="-278803">
              <a:off x="582778" y="3397292"/>
              <a:ext cx="405701" cy="296131"/>
            </a:xfrm>
            <a:custGeom>
              <a:rect b="b" l="l" r="r" t="t"/>
              <a:pathLst>
                <a:path extrusionOk="0" h="30195" w="43822">
                  <a:moveTo>
                    <a:pt x="10851" y="1"/>
                  </a:moveTo>
                  <a:cubicBezTo>
                    <a:pt x="7442" y="1"/>
                    <a:pt x="4337" y="1086"/>
                    <a:pt x="2389" y="3097"/>
                  </a:cubicBezTo>
                  <a:cubicBezTo>
                    <a:pt x="751" y="4803"/>
                    <a:pt x="0" y="7056"/>
                    <a:pt x="205" y="9649"/>
                  </a:cubicBezTo>
                  <a:cubicBezTo>
                    <a:pt x="546" y="14018"/>
                    <a:pt x="3208" y="18250"/>
                    <a:pt x="7508" y="21253"/>
                  </a:cubicBezTo>
                  <a:cubicBezTo>
                    <a:pt x="12082" y="24461"/>
                    <a:pt x="17337" y="25895"/>
                    <a:pt x="22457" y="27260"/>
                  </a:cubicBezTo>
                  <a:cubicBezTo>
                    <a:pt x="23071" y="27465"/>
                    <a:pt x="23685" y="27601"/>
                    <a:pt x="24300" y="27806"/>
                  </a:cubicBezTo>
                  <a:cubicBezTo>
                    <a:pt x="26757" y="28420"/>
                    <a:pt x="29897" y="29376"/>
                    <a:pt x="32559" y="30195"/>
                  </a:cubicBezTo>
                  <a:lnTo>
                    <a:pt x="36313" y="28011"/>
                  </a:lnTo>
                  <a:cubicBezTo>
                    <a:pt x="35835" y="27874"/>
                    <a:pt x="35357" y="27738"/>
                    <a:pt x="34880" y="27601"/>
                  </a:cubicBezTo>
                  <a:cubicBezTo>
                    <a:pt x="31944" y="26646"/>
                    <a:pt x="28054" y="25417"/>
                    <a:pt x="25187" y="24666"/>
                  </a:cubicBezTo>
                  <a:cubicBezTo>
                    <a:pt x="24573" y="24461"/>
                    <a:pt x="23958" y="24325"/>
                    <a:pt x="23276" y="24120"/>
                  </a:cubicBezTo>
                  <a:cubicBezTo>
                    <a:pt x="18225" y="22823"/>
                    <a:pt x="13515" y="21526"/>
                    <a:pt x="9351" y="18591"/>
                  </a:cubicBezTo>
                  <a:cubicBezTo>
                    <a:pt x="5939" y="16202"/>
                    <a:pt x="3686" y="12721"/>
                    <a:pt x="3413" y="9376"/>
                  </a:cubicBezTo>
                  <a:cubicBezTo>
                    <a:pt x="3277" y="7738"/>
                    <a:pt x="3686" y="6373"/>
                    <a:pt x="4710" y="5349"/>
                  </a:cubicBezTo>
                  <a:cubicBezTo>
                    <a:pt x="6032" y="3964"/>
                    <a:pt x="8343" y="3217"/>
                    <a:pt x="10944" y="3217"/>
                  </a:cubicBezTo>
                  <a:cubicBezTo>
                    <a:pt x="11162" y="3217"/>
                    <a:pt x="11382" y="3223"/>
                    <a:pt x="11604" y="3233"/>
                  </a:cubicBezTo>
                  <a:cubicBezTo>
                    <a:pt x="16518" y="3575"/>
                    <a:pt x="21433" y="5622"/>
                    <a:pt x="26211" y="7670"/>
                  </a:cubicBezTo>
                  <a:lnTo>
                    <a:pt x="27303" y="8080"/>
                  </a:lnTo>
                  <a:cubicBezTo>
                    <a:pt x="31553" y="9875"/>
                    <a:pt x="36644" y="11671"/>
                    <a:pt x="41700" y="11671"/>
                  </a:cubicBezTo>
                  <a:cubicBezTo>
                    <a:pt x="42408" y="11671"/>
                    <a:pt x="43116" y="11636"/>
                    <a:pt x="43821" y="11561"/>
                  </a:cubicBezTo>
                  <a:cubicBezTo>
                    <a:pt x="42047" y="10742"/>
                    <a:pt x="40545" y="9649"/>
                    <a:pt x="40613" y="8421"/>
                  </a:cubicBezTo>
                  <a:cubicBezTo>
                    <a:pt x="36449" y="8216"/>
                    <a:pt x="32149" y="6646"/>
                    <a:pt x="28532" y="5144"/>
                  </a:cubicBezTo>
                  <a:lnTo>
                    <a:pt x="27508" y="4667"/>
                  </a:lnTo>
                  <a:cubicBezTo>
                    <a:pt x="22730" y="2619"/>
                    <a:pt x="17269" y="366"/>
                    <a:pt x="11740" y="25"/>
                  </a:cubicBezTo>
                  <a:cubicBezTo>
                    <a:pt x="11442" y="9"/>
                    <a:pt x="11146" y="1"/>
                    <a:pt x="10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 rot="-278803">
              <a:off x="487444" y="3718167"/>
              <a:ext cx="791173" cy="771685"/>
            </a:xfrm>
            <a:custGeom>
              <a:rect b="b" l="l" r="r" t="t"/>
              <a:pathLst>
                <a:path extrusionOk="0" h="78685" w="85459">
                  <a:moveTo>
                    <a:pt x="64231" y="1"/>
                  </a:moveTo>
                  <a:lnTo>
                    <a:pt x="60818" y="1980"/>
                  </a:lnTo>
                  <a:cubicBezTo>
                    <a:pt x="67507" y="5120"/>
                    <a:pt x="72626" y="8328"/>
                    <a:pt x="76449" y="11741"/>
                  </a:cubicBezTo>
                  <a:cubicBezTo>
                    <a:pt x="78292" y="13379"/>
                    <a:pt x="80612" y="15973"/>
                    <a:pt x="81295" y="19386"/>
                  </a:cubicBezTo>
                  <a:cubicBezTo>
                    <a:pt x="82387" y="24983"/>
                    <a:pt x="78428" y="29147"/>
                    <a:pt x="69350" y="31809"/>
                  </a:cubicBezTo>
                  <a:cubicBezTo>
                    <a:pt x="64367" y="33310"/>
                    <a:pt x="59043" y="33720"/>
                    <a:pt x="53856" y="34198"/>
                  </a:cubicBezTo>
                  <a:cubicBezTo>
                    <a:pt x="53037" y="34266"/>
                    <a:pt x="52286" y="34334"/>
                    <a:pt x="51467" y="34402"/>
                  </a:cubicBezTo>
                  <a:cubicBezTo>
                    <a:pt x="43412" y="35085"/>
                    <a:pt x="34744" y="36109"/>
                    <a:pt x="26553" y="38634"/>
                  </a:cubicBezTo>
                  <a:cubicBezTo>
                    <a:pt x="16860" y="41706"/>
                    <a:pt x="2049" y="51672"/>
                    <a:pt x="547" y="61910"/>
                  </a:cubicBezTo>
                  <a:cubicBezTo>
                    <a:pt x="1" y="65460"/>
                    <a:pt x="888" y="70715"/>
                    <a:pt x="7987" y="75493"/>
                  </a:cubicBezTo>
                  <a:cubicBezTo>
                    <a:pt x="11597" y="77939"/>
                    <a:pt x="15781" y="78685"/>
                    <a:pt x="19510" y="78685"/>
                  </a:cubicBezTo>
                  <a:cubicBezTo>
                    <a:pt x="22337" y="78685"/>
                    <a:pt x="24903" y="78256"/>
                    <a:pt x="26758" y="77814"/>
                  </a:cubicBezTo>
                  <a:cubicBezTo>
                    <a:pt x="27304" y="77678"/>
                    <a:pt x="27850" y="77541"/>
                    <a:pt x="28259" y="77405"/>
                  </a:cubicBezTo>
                  <a:cubicBezTo>
                    <a:pt x="32355" y="76244"/>
                    <a:pt x="36177" y="74333"/>
                    <a:pt x="39863" y="72149"/>
                  </a:cubicBezTo>
                  <a:lnTo>
                    <a:pt x="37747" y="69623"/>
                  </a:lnTo>
                  <a:cubicBezTo>
                    <a:pt x="34402" y="71603"/>
                    <a:pt x="30990" y="73241"/>
                    <a:pt x="27372" y="74265"/>
                  </a:cubicBezTo>
                  <a:cubicBezTo>
                    <a:pt x="24653" y="75053"/>
                    <a:pt x="21978" y="75441"/>
                    <a:pt x="19475" y="75441"/>
                  </a:cubicBezTo>
                  <a:cubicBezTo>
                    <a:pt x="15694" y="75441"/>
                    <a:pt x="12308" y="74556"/>
                    <a:pt x="9762" y="72831"/>
                  </a:cubicBezTo>
                  <a:cubicBezTo>
                    <a:pt x="5188" y="69760"/>
                    <a:pt x="3209" y="66210"/>
                    <a:pt x="3755" y="62388"/>
                  </a:cubicBezTo>
                  <a:cubicBezTo>
                    <a:pt x="4984" y="53787"/>
                    <a:pt x="18430" y="44573"/>
                    <a:pt x="27508" y="41774"/>
                  </a:cubicBezTo>
                  <a:cubicBezTo>
                    <a:pt x="35426" y="39249"/>
                    <a:pt x="43822" y="38293"/>
                    <a:pt x="51740" y="37611"/>
                  </a:cubicBezTo>
                  <a:cubicBezTo>
                    <a:pt x="52559" y="37542"/>
                    <a:pt x="53310" y="37474"/>
                    <a:pt x="54129" y="37406"/>
                  </a:cubicBezTo>
                  <a:cubicBezTo>
                    <a:pt x="59453" y="36928"/>
                    <a:pt x="64982" y="36450"/>
                    <a:pt x="70306" y="34880"/>
                  </a:cubicBezTo>
                  <a:cubicBezTo>
                    <a:pt x="83889" y="30853"/>
                    <a:pt x="85459" y="23891"/>
                    <a:pt x="84435" y="18771"/>
                  </a:cubicBezTo>
                  <a:cubicBezTo>
                    <a:pt x="83616" y="14471"/>
                    <a:pt x="80817" y="11263"/>
                    <a:pt x="78633" y="9284"/>
                  </a:cubicBezTo>
                  <a:cubicBezTo>
                    <a:pt x="74947" y="6007"/>
                    <a:pt x="70237" y="3004"/>
                    <a:pt x="6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 rot="-278803">
              <a:off x="1445413" y="3179951"/>
              <a:ext cx="78368" cy="536880"/>
            </a:xfrm>
            <a:custGeom>
              <a:rect b="b" l="l" r="r" t="t"/>
              <a:pathLst>
                <a:path extrusionOk="0" h="54743" w="8465">
                  <a:moveTo>
                    <a:pt x="6553" y="0"/>
                  </a:moveTo>
                  <a:cubicBezTo>
                    <a:pt x="3004" y="0"/>
                    <a:pt x="69" y="12218"/>
                    <a:pt x="69" y="27303"/>
                  </a:cubicBezTo>
                  <a:cubicBezTo>
                    <a:pt x="0" y="42456"/>
                    <a:pt x="2867" y="54675"/>
                    <a:pt x="6417" y="54743"/>
                  </a:cubicBezTo>
                  <a:cubicBezTo>
                    <a:pt x="7099" y="54743"/>
                    <a:pt x="7713" y="54333"/>
                    <a:pt x="8259" y="53582"/>
                  </a:cubicBezTo>
                  <a:cubicBezTo>
                    <a:pt x="5666" y="50101"/>
                    <a:pt x="3823" y="39726"/>
                    <a:pt x="3823" y="27440"/>
                  </a:cubicBezTo>
                  <a:cubicBezTo>
                    <a:pt x="3891" y="15085"/>
                    <a:pt x="5802" y="4642"/>
                    <a:pt x="8464" y="1229"/>
                  </a:cubicBezTo>
                  <a:cubicBezTo>
                    <a:pt x="7850" y="410"/>
                    <a:pt x="7236" y="0"/>
                    <a:pt x="6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 rot="-278803">
              <a:off x="1480694" y="3188883"/>
              <a:ext cx="84692" cy="513450"/>
            </a:xfrm>
            <a:custGeom>
              <a:rect b="b" l="l" r="r" t="t"/>
              <a:pathLst>
                <a:path extrusionOk="0" h="52354" w="9148">
                  <a:moveTo>
                    <a:pt x="4642" y="0"/>
                  </a:moveTo>
                  <a:cubicBezTo>
                    <a:pt x="1980" y="3413"/>
                    <a:pt x="69" y="13856"/>
                    <a:pt x="1" y="26211"/>
                  </a:cubicBezTo>
                  <a:cubicBezTo>
                    <a:pt x="1" y="38497"/>
                    <a:pt x="1844" y="48872"/>
                    <a:pt x="4437" y="52353"/>
                  </a:cubicBezTo>
                  <a:cubicBezTo>
                    <a:pt x="7099" y="49009"/>
                    <a:pt x="9079" y="38497"/>
                    <a:pt x="9147" y="26143"/>
                  </a:cubicBezTo>
                  <a:cubicBezTo>
                    <a:pt x="9147" y="13856"/>
                    <a:pt x="7304" y="3481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 rot="-278803">
              <a:off x="861435" y="3430134"/>
              <a:ext cx="59408" cy="81930"/>
            </a:xfrm>
            <a:custGeom>
              <a:rect b="b" l="l" r="r" t="t"/>
              <a:pathLst>
                <a:path extrusionOk="0" h="8354" w="6417">
                  <a:moveTo>
                    <a:pt x="3154" y="0"/>
                  </a:moveTo>
                  <a:cubicBezTo>
                    <a:pt x="1888" y="0"/>
                    <a:pt x="743" y="919"/>
                    <a:pt x="615" y="2197"/>
                  </a:cubicBezTo>
                  <a:lnTo>
                    <a:pt x="206" y="5405"/>
                  </a:lnTo>
                  <a:cubicBezTo>
                    <a:pt x="1" y="6771"/>
                    <a:pt x="1025" y="8067"/>
                    <a:pt x="2390" y="8204"/>
                  </a:cubicBezTo>
                  <a:lnTo>
                    <a:pt x="3004" y="8340"/>
                  </a:lnTo>
                  <a:cubicBezTo>
                    <a:pt x="3091" y="8349"/>
                    <a:pt x="3178" y="8353"/>
                    <a:pt x="3264" y="8353"/>
                  </a:cubicBezTo>
                  <a:cubicBezTo>
                    <a:pt x="4530" y="8353"/>
                    <a:pt x="5679" y="7430"/>
                    <a:pt x="5871" y="6088"/>
                  </a:cubicBezTo>
                  <a:lnTo>
                    <a:pt x="6212" y="2948"/>
                  </a:lnTo>
                  <a:cubicBezTo>
                    <a:pt x="6417" y="1583"/>
                    <a:pt x="5461" y="286"/>
                    <a:pt x="4028" y="81"/>
                  </a:cubicBezTo>
                  <a:lnTo>
                    <a:pt x="3414" y="13"/>
                  </a:lnTo>
                  <a:cubicBezTo>
                    <a:pt x="3327" y="4"/>
                    <a:pt x="3240" y="0"/>
                    <a:pt x="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44"/>
          <p:cNvGrpSpPr/>
          <p:nvPr/>
        </p:nvGrpSpPr>
        <p:grpSpPr>
          <a:xfrm>
            <a:off x="7406347" y="334110"/>
            <a:ext cx="1225379" cy="1070131"/>
            <a:chOff x="5815400" y="380350"/>
            <a:chExt cx="1157875" cy="1011275"/>
          </a:xfrm>
        </p:grpSpPr>
        <p:sp>
          <p:nvSpPr>
            <p:cNvPr id="467" name="Google Shape;467;p44"/>
            <p:cNvSpPr/>
            <p:nvPr/>
          </p:nvSpPr>
          <p:spPr>
            <a:xfrm>
              <a:off x="5815400" y="380350"/>
              <a:ext cx="1157875" cy="1011275"/>
            </a:xfrm>
            <a:custGeom>
              <a:rect b="b" l="l" r="r" t="t"/>
              <a:pathLst>
                <a:path extrusionOk="0" h="40451" w="46315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5855300" y="415375"/>
              <a:ext cx="1087375" cy="926175"/>
            </a:xfrm>
            <a:custGeom>
              <a:rect b="b" l="l" r="r" t="t"/>
              <a:pathLst>
                <a:path extrusionOk="0" h="37047" w="43495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6124350" y="749600"/>
              <a:ext cx="152175" cy="193925"/>
            </a:xfrm>
            <a:custGeom>
              <a:rect b="b" l="l" r="r" t="t"/>
              <a:pathLst>
                <a:path extrusionOk="0" h="7757" w="6087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6274650" y="717125"/>
              <a:ext cx="91875" cy="182800"/>
            </a:xfrm>
            <a:custGeom>
              <a:rect b="b" l="l" r="r" t="t"/>
              <a:pathLst>
                <a:path extrusionOk="0" h="7312" w="3675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6359075" y="659600"/>
              <a:ext cx="170725" cy="199500"/>
            </a:xfrm>
            <a:custGeom>
              <a:rect b="b" l="l" r="r" t="t"/>
              <a:pathLst>
                <a:path extrusionOk="0" h="7980" w="6829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6552975" y="599300"/>
              <a:ext cx="140125" cy="211550"/>
            </a:xfrm>
            <a:custGeom>
              <a:rect b="b" l="l" r="r" t="t"/>
              <a:pathLst>
                <a:path extrusionOk="0" h="8462" w="5605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44"/>
          <p:cNvSpPr/>
          <p:nvPr/>
        </p:nvSpPr>
        <p:spPr>
          <a:xfrm rot="-891077">
            <a:off x="689694" y="648741"/>
            <a:ext cx="412538" cy="306924"/>
          </a:xfrm>
          <a:custGeom>
            <a:rect b="b" l="l" r="r" t="t"/>
            <a:pathLst>
              <a:path extrusionOk="0" h="8201" w="11023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/>
          <p:nvPr>
            <p:ph idx="1" type="subTitle"/>
          </p:nvPr>
        </p:nvSpPr>
        <p:spPr>
          <a:xfrm>
            <a:off x="2108525" y="1436588"/>
            <a:ext cx="4926900" cy="17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b="1" lang="en" u="sng"/>
              <a:t>the right thing</a:t>
            </a:r>
            <a:r>
              <a:rPr lang="en"/>
              <a:t> to </a:t>
            </a:r>
            <a:r>
              <a:rPr lang="en"/>
              <a:t>build</a:t>
            </a:r>
            <a:r>
              <a:rPr lang="en"/>
              <a:t> </a:t>
            </a:r>
            <a:endParaRPr/>
          </a:p>
        </p:txBody>
      </p:sp>
      <p:grpSp>
        <p:nvGrpSpPr>
          <p:cNvPr id="479" name="Google Shape;479;p45"/>
          <p:cNvGrpSpPr/>
          <p:nvPr/>
        </p:nvGrpSpPr>
        <p:grpSpPr>
          <a:xfrm>
            <a:off x="358538" y="2828037"/>
            <a:ext cx="1315944" cy="1763317"/>
            <a:chOff x="358538" y="2828037"/>
            <a:chExt cx="1315944" cy="1763317"/>
          </a:xfrm>
        </p:grpSpPr>
        <p:sp>
          <p:nvSpPr>
            <p:cNvPr id="480" name="Google Shape;480;p45"/>
            <p:cNvSpPr/>
            <p:nvPr/>
          </p:nvSpPr>
          <p:spPr>
            <a:xfrm rot="-278803">
              <a:off x="424396" y="2873252"/>
              <a:ext cx="1184228" cy="1672886"/>
            </a:xfrm>
            <a:custGeom>
              <a:rect b="b" l="l" r="r" t="t"/>
              <a:pathLst>
                <a:path extrusionOk="0" h="170576" w="127915">
                  <a:moveTo>
                    <a:pt x="86619" y="8328"/>
                  </a:moveTo>
                  <a:cubicBezTo>
                    <a:pt x="90305" y="8328"/>
                    <a:pt x="93786" y="8738"/>
                    <a:pt x="96858" y="9625"/>
                  </a:cubicBezTo>
                  <a:cubicBezTo>
                    <a:pt x="101363" y="10922"/>
                    <a:pt x="105117" y="13174"/>
                    <a:pt x="108188" y="16314"/>
                  </a:cubicBezTo>
                  <a:cubicBezTo>
                    <a:pt x="109144" y="17270"/>
                    <a:pt x="109895" y="18225"/>
                    <a:pt x="110646" y="19249"/>
                  </a:cubicBezTo>
                  <a:cubicBezTo>
                    <a:pt x="111533" y="20546"/>
                    <a:pt x="112352" y="21979"/>
                    <a:pt x="113035" y="23481"/>
                  </a:cubicBezTo>
                  <a:cubicBezTo>
                    <a:pt x="113922" y="25324"/>
                    <a:pt x="114468" y="27099"/>
                    <a:pt x="114809" y="28327"/>
                  </a:cubicBezTo>
                  <a:cubicBezTo>
                    <a:pt x="114195" y="29146"/>
                    <a:pt x="113922" y="30102"/>
                    <a:pt x="113854" y="31126"/>
                  </a:cubicBezTo>
                  <a:lnTo>
                    <a:pt x="113786" y="34334"/>
                  </a:lnTo>
                  <a:cubicBezTo>
                    <a:pt x="113786" y="35017"/>
                    <a:pt x="113922" y="35631"/>
                    <a:pt x="114127" y="36245"/>
                  </a:cubicBezTo>
                  <a:cubicBezTo>
                    <a:pt x="112011" y="40204"/>
                    <a:pt x="110919" y="46893"/>
                    <a:pt x="110441" y="51671"/>
                  </a:cubicBezTo>
                  <a:cubicBezTo>
                    <a:pt x="109827" y="51535"/>
                    <a:pt x="109212" y="51398"/>
                    <a:pt x="108530" y="51398"/>
                  </a:cubicBezTo>
                  <a:lnTo>
                    <a:pt x="99247" y="50989"/>
                  </a:lnTo>
                  <a:lnTo>
                    <a:pt x="98769" y="50989"/>
                  </a:lnTo>
                  <a:cubicBezTo>
                    <a:pt x="96039" y="50989"/>
                    <a:pt x="93445" y="52149"/>
                    <a:pt x="91602" y="54129"/>
                  </a:cubicBezTo>
                  <a:lnTo>
                    <a:pt x="85800" y="53856"/>
                  </a:lnTo>
                  <a:cubicBezTo>
                    <a:pt x="85118" y="53378"/>
                    <a:pt x="84298" y="53105"/>
                    <a:pt x="83479" y="53037"/>
                  </a:cubicBezTo>
                  <a:lnTo>
                    <a:pt x="76176" y="52627"/>
                  </a:lnTo>
                  <a:lnTo>
                    <a:pt x="75903" y="52627"/>
                  </a:lnTo>
                  <a:cubicBezTo>
                    <a:pt x="75015" y="52627"/>
                    <a:pt x="74128" y="52900"/>
                    <a:pt x="73446" y="53378"/>
                  </a:cubicBezTo>
                  <a:lnTo>
                    <a:pt x="68531" y="53173"/>
                  </a:lnTo>
                  <a:lnTo>
                    <a:pt x="68395" y="53173"/>
                  </a:lnTo>
                  <a:cubicBezTo>
                    <a:pt x="66279" y="53310"/>
                    <a:pt x="60477" y="53924"/>
                    <a:pt x="57951" y="56859"/>
                  </a:cubicBezTo>
                  <a:cubicBezTo>
                    <a:pt x="57815" y="56449"/>
                    <a:pt x="57542" y="56040"/>
                    <a:pt x="57337" y="55630"/>
                  </a:cubicBezTo>
                  <a:cubicBezTo>
                    <a:pt x="57542" y="53514"/>
                    <a:pt x="57815" y="50648"/>
                    <a:pt x="58088" y="47508"/>
                  </a:cubicBezTo>
                  <a:cubicBezTo>
                    <a:pt x="58634" y="42388"/>
                    <a:pt x="59112" y="37815"/>
                    <a:pt x="59521" y="33856"/>
                  </a:cubicBezTo>
                  <a:lnTo>
                    <a:pt x="56996" y="33583"/>
                  </a:lnTo>
                  <a:lnTo>
                    <a:pt x="59589" y="33720"/>
                  </a:lnTo>
                  <a:cubicBezTo>
                    <a:pt x="60067" y="29556"/>
                    <a:pt x="61569" y="24983"/>
                    <a:pt x="63685" y="21229"/>
                  </a:cubicBezTo>
                  <a:cubicBezTo>
                    <a:pt x="66347" y="16587"/>
                    <a:pt x="69964" y="13106"/>
                    <a:pt x="74333" y="10990"/>
                  </a:cubicBezTo>
                  <a:cubicBezTo>
                    <a:pt x="77609" y="9284"/>
                    <a:pt x="81432" y="8396"/>
                    <a:pt x="85527" y="8328"/>
                  </a:cubicBezTo>
                  <a:close/>
                  <a:moveTo>
                    <a:pt x="29420" y="57337"/>
                  </a:moveTo>
                  <a:cubicBezTo>
                    <a:pt x="29625" y="57337"/>
                    <a:pt x="29829" y="57337"/>
                    <a:pt x="30034" y="57405"/>
                  </a:cubicBezTo>
                  <a:cubicBezTo>
                    <a:pt x="34539" y="57678"/>
                    <a:pt x="39317" y="59658"/>
                    <a:pt x="43890" y="61569"/>
                  </a:cubicBezTo>
                  <a:lnTo>
                    <a:pt x="44914" y="62047"/>
                  </a:lnTo>
                  <a:cubicBezTo>
                    <a:pt x="45733" y="62388"/>
                    <a:pt x="46416" y="62661"/>
                    <a:pt x="47167" y="62934"/>
                  </a:cubicBezTo>
                  <a:cubicBezTo>
                    <a:pt x="47371" y="63548"/>
                    <a:pt x="47644" y="64162"/>
                    <a:pt x="48054" y="64640"/>
                  </a:cubicBezTo>
                  <a:cubicBezTo>
                    <a:pt x="48873" y="65732"/>
                    <a:pt x="50102" y="66415"/>
                    <a:pt x="51399" y="66620"/>
                  </a:cubicBezTo>
                  <a:lnTo>
                    <a:pt x="52013" y="66688"/>
                  </a:lnTo>
                  <a:lnTo>
                    <a:pt x="52695" y="66688"/>
                  </a:lnTo>
                  <a:cubicBezTo>
                    <a:pt x="53924" y="66688"/>
                    <a:pt x="55084" y="66278"/>
                    <a:pt x="56040" y="65459"/>
                  </a:cubicBezTo>
                  <a:cubicBezTo>
                    <a:pt x="57542" y="65732"/>
                    <a:pt x="58975" y="65801"/>
                    <a:pt x="60340" y="65801"/>
                  </a:cubicBezTo>
                  <a:lnTo>
                    <a:pt x="61978" y="65801"/>
                  </a:lnTo>
                  <a:cubicBezTo>
                    <a:pt x="63958" y="66620"/>
                    <a:pt x="66006" y="67234"/>
                    <a:pt x="66961" y="67439"/>
                  </a:cubicBezTo>
                  <a:cubicBezTo>
                    <a:pt x="66074" y="67780"/>
                    <a:pt x="65323" y="68326"/>
                    <a:pt x="64709" y="69145"/>
                  </a:cubicBezTo>
                  <a:cubicBezTo>
                    <a:pt x="64094" y="69828"/>
                    <a:pt x="63753" y="70647"/>
                    <a:pt x="63617" y="71534"/>
                  </a:cubicBezTo>
                  <a:lnTo>
                    <a:pt x="54607" y="76790"/>
                  </a:lnTo>
                  <a:cubicBezTo>
                    <a:pt x="54538" y="76790"/>
                    <a:pt x="54402" y="76722"/>
                    <a:pt x="54334" y="76722"/>
                  </a:cubicBezTo>
                  <a:cubicBezTo>
                    <a:pt x="51330" y="75766"/>
                    <a:pt x="47371" y="74538"/>
                    <a:pt x="44505" y="73787"/>
                  </a:cubicBezTo>
                  <a:cubicBezTo>
                    <a:pt x="43890" y="73582"/>
                    <a:pt x="43276" y="73445"/>
                    <a:pt x="42593" y="73241"/>
                  </a:cubicBezTo>
                  <a:cubicBezTo>
                    <a:pt x="37747" y="71944"/>
                    <a:pt x="33242" y="70715"/>
                    <a:pt x="29488" y="68121"/>
                  </a:cubicBezTo>
                  <a:cubicBezTo>
                    <a:pt x="26621" y="66142"/>
                    <a:pt x="24847" y="63343"/>
                    <a:pt x="24574" y="60750"/>
                  </a:cubicBezTo>
                  <a:cubicBezTo>
                    <a:pt x="24505" y="59521"/>
                    <a:pt x="24915" y="58975"/>
                    <a:pt x="25188" y="58702"/>
                  </a:cubicBezTo>
                  <a:cubicBezTo>
                    <a:pt x="26007" y="57883"/>
                    <a:pt x="27645" y="57337"/>
                    <a:pt x="29420" y="57337"/>
                  </a:cubicBezTo>
                  <a:close/>
                  <a:moveTo>
                    <a:pt x="64299" y="89759"/>
                  </a:moveTo>
                  <a:cubicBezTo>
                    <a:pt x="70238" y="92626"/>
                    <a:pt x="74742" y="95493"/>
                    <a:pt x="78155" y="98564"/>
                  </a:cubicBezTo>
                  <a:cubicBezTo>
                    <a:pt x="79725" y="99929"/>
                    <a:pt x="81636" y="102114"/>
                    <a:pt x="82182" y="104844"/>
                  </a:cubicBezTo>
                  <a:cubicBezTo>
                    <a:pt x="82456" y="106346"/>
                    <a:pt x="83411" y="110919"/>
                    <a:pt x="72080" y="114263"/>
                  </a:cubicBezTo>
                  <a:cubicBezTo>
                    <a:pt x="67302" y="115697"/>
                    <a:pt x="62115" y="116106"/>
                    <a:pt x="57064" y="116516"/>
                  </a:cubicBezTo>
                  <a:cubicBezTo>
                    <a:pt x="56245" y="116584"/>
                    <a:pt x="55426" y="116652"/>
                    <a:pt x="54675" y="116721"/>
                  </a:cubicBezTo>
                  <a:cubicBezTo>
                    <a:pt x="46621" y="117471"/>
                    <a:pt x="38088" y="118427"/>
                    <a:pt x="29829" y="120953"/>
                  </a:cubicBezTo>
                  <a:lnTo>
                    <a:pt x="26621" y="117130"/>
                  </a:lnTo>
                  <a:cubicBezTo>
                    <a:pt x="26894" y="116311"/>
                    <a:pt x="27031" y="115151"/>
                    <a:pt x="26416" y="113717"/>
                  </a:cubicBezTo>
                  <a:cubicBezTo>
                    <a:pt x="26485" y="113171"/>
                    <a:pt x="26553" y="112557"/>
                    <a:pt x="26621" y="112011"/>
                  </a:cubicBezTo>
                  <a:lnTo>
                    <a:pt x="64299" y="89759"/>
                  </a:lnTo>
                  <a:close/>
                  <a:moveTo>
                    <a:pt x="21024" y="134399"/>
                  </a:moveTo>
                  <a:lnTo>
                    <a:pt x="37269" y="153784"/>
                  </a:lnTo>
                  <a:cubicBezTo>
                    <a:pt x="34676" y="155150"/>
                    <a:pt x="32355" y="156105"/>
                    <a:pt x="30102" y="156719"/>
                  </a:cubicBezTo>
                  <a:cubicBezTo>
                    <a:pt x="27645" y="157402"/>
                    <a:pt x="25256" y="157812"/>
                    <a:pt x="22935" y="157812"/>
                  </a:cubicBezTo>
                  <a:cubicBezTo>
                    <a:pt x="19591" y="157812"/>
                    <a:pt x="16724" y="157061"/>
                    <a:pt x="14608" y="155627"/>
                  </a:cubicBezTo>
                  <a:cubicBezTo>
                    <a:pt x="9079" y="151873"/>
                    <a:pt x="9557" y="148733"/>
                    <a:pt x="9693" y="147641"/>
                  </a:cubicBezTo>
                  <a:cubicBezTo>
                    <a:pt x="10240" y="143751"/>
                    <a:pt x="14676" y="138631"/>
                    <a:pt x="21024" y="134399"/>
                  </a:cubicBezTo>
                  <a:close/>
                  <a:moveTo>
                    <a:pt x="85595" y="1"/>
                  </a:moveTo>
                  <a:cubicBezTo>
                    <a:pt x="80271" y="69"/>
                    <a:pt x="75289" y="1161"/>
                    <a:pt x="70920" y="3277"/>
                  </a:cubicBezTo>
                  <a:cubicBezTo>
                    <a:pt x="65050" y="6144"/>
                    <a:pt x="60272" y="10580"/>
                    <a:pt x="56723" y="16655"/>
                  </a:cubicBezTo>
                  <a:cubicBezTo>
                    <a:pt x="52968" y="23003"/>
                    <a:pt x="51740" y="29146"/>
                    <a:pt x="51330" y="32218"/>
                  </a:cubicBezTo>
                  <a:cubicBezTo>
                    <a:pt x="51330" y="32218"/>
                    <a:pt x="51262" y="32628"/>
                    <a:pt x="51262" y="32764"/>
                  </a:cubicBezTo>
                  <a:cubicBezTo>
                    <a:pt x="50784" y="36791"/>
                    <a:pt x="50306" y="41433"/>
                    <a:pt x="49829" y="46620"/>
                  </a:cubicBezTo>
                  <a:cubicBezTo>
                    <a:pt x="49487" y="49692"/>
                    <a:pt x="49214" y="52490"/>
                    <a:pt x="49010" y="54606"/>
                  </a:cubicBezTo>
                  <a:lnTo>
                    <a:pt x="48941" y="54675"/>
                  </a:lnTo>
                  <a:cubicBezTo>
                    <a:pt x="48737" y="54538"/>
                    <a:pt x="48463" y="54470"/>
                    <a:pt x="48190" y="54333"/>
                  </a:cubicBezTo>
                  <a:lnTo>
                    <a:pt x="47098" y="53924"/>
                  </a:lnTo>
                  <a:cubicBezTo>
                    <a:pt x="42116" y="51808"/>
                    <a:pt x="36519" y="49419"/>
                    <a:pt x="30580" y="49009"/>
                  </a:cubicBezTo>
                  <a:lnTo>
                    <a:pt x="29488" y="49009"/>
                  </a:lnTo>
                  <a:cubicBezTo>
                    <a:pt x="25324" y="49009"/>
                    <a:pt x="21638" y="50443"/>
                    <a:pt x="19249" y="52832"/>
                  </a:cubicBezTo>
                  <a:cubicBezTo>
                    <a:pt x="16997" y="55084"/>
                    <a:pt x="15973" y="58088"/>
                    <a:pt x="16246" y="61432"/>
                  </a:cubicBezTo>
                  <a:cubicBezTo>
                    <a:pt x="16724" y="66551"/>
                    <a:pt x="19796" y="71466"/>
                    <a:pt x="24710" y="74947"/>
                  </a:cubicBezTo>
                  <a:cubicBezTo>
                    <a:pt x="29625" y="78428"/>
                    <a:pt x="35085" y="79862"/>
                    <a:pt x="40409" y="81295"/>
                  </a:cubicBezTo>
                  <a:cubicBezTo>
                    <a:pt x="41023" y="81500"/>
                    <a:pt x="41638" y="81636"/>
                    <a:pt x="42252" y="81841"/>
                  </a:cubicBezTo>
                  <a:cubicBezTo>
                    <a:pt x="43071" y="82046"/>
                    <a:pt x="43959" y="82319"/>
                    <a:pt x="44846" y="82524"/>
                  </a:cubicBezTo>
                  <a:lnTo>
                    <a:pt x="16246" y="99383"/>
                  </a:lnTo>
                  <a:cubicBezTo>
                    <a:pt x="15632" y="99315"/>
                    <a:pt x="15018" y="99247"/>
                    <a:pt x="14335" y="99247"/>
                  </a:cubicBezTo>
                  <a:cubicBezTo>
                    <a:pt x="13448" y="99247"/>
                    <a:pt x="12492" y="99315"/>
                    <a:pt x="11536" y="99588"/>
                  </a:cubicBezTo>
                  <a:cubicBezTo>
                    <a:pt x="9557" y="100066"/>
                    <a:pt x="7714" y="101021"/>
                    <a:pt x="6212" y="102387"/>
                  </a:cubicBezTo>
                  <a:lnTo>
                    <a:pt x="6076" y="102387"/>
                  </a:lnTo>
                  <a:cubicBezTo>
                    <a:pt x="2868" y="102387"/>
                    <a:pt x="1434" y="103752"/>
                    <a:pt x="888" y="104912"/>
                  </a:cubicBezTo>
                  <a:cubicBezTo>
                    <a:pt x="274" y="106141"/>
                    <a:pt x="1" y="108188"/>
                    <a:pt x="2117" y="110851"/>
                  </a:cubicBezTo>
                  <a:cubicBezTo>
                    <a:pt x="2117" y="112011"/>
                    <a:pt x="2185" y="113171"/>
                    <a:pt x="2458" y="114263"/>
                  </a:cubicBezTo>
                  <a:cubicBezTo>
                    <a:pt x="3550" y="118905"/>
                    <a:pt x="7304" y="122523"/>
                    <a:pt x="11946" y="123478"/>
                  </a:cubicBezTo>
                  <a:lnTo>
                    <a:pt x="15700" y="127983"/>
                  </a:lnTo>
                  <a:cubicBezTo>
                    <a:pt x="10513" y="131532"/>
                    <a:pt x="2595" y="138222"/>
                    <a:pt x="1434" y="146413"/>
                  </a:cubicBezTo>
                  <a:cubicBezTo>
                    <a:pt x="888" y="149962"/>
                    <a:pt x="1298" y="156719"/>
                    <a:pt x="9967" y="162521"/>
                  </a:cubicBezTo>
                  <a:cubicBezTo>
                    <a:pt x="13516" y="164910"/>
                    <a:pt x="17816" y="166139"/>
                    <a:pt x="22799" y="166139"/>
                  </a:cubicBezTo>
                  <a:cubicBezTo>
                    <a:pt x="25393" y="166139"/>
                    <a:pt x="28055" y="165798"/>
                    <a:pt x="30785" y="165183"/>
                  </a:cubicBezTo>
                  <a:cubicBezTo>
                    <a:pt x="31399" y="165047"/>
                    <a:pt x="31945" y="164910"/>
                    <a:pt x="32355" y="164774"/>
                  </a:cubicBezTo>
                  <a:cubicBezTo>
                    <a:pt x="35699" y="163818"/>
                    <a:pt x="39044" y="162385"/>
                    <a:pt x="42730" y="160337"/>
                  </a:cubicBezTo>
                  <a:lnTo>
                    <a:pt x="43549" y="161361"/>
                  </a:lnTo>
                  <a:cubicBezTo>
                    <a:pt x="41023" y="163409"/>
                    <a:pt x="40750" y="165320"/>
                    <a:pt x="41023" y="166685"/>
                  </a:cubicBezTo>
                  <a:cubicBezTo>
                    <a:pt x="41501" y="168460"/>
                    <a:pt x="43208" y="170576"/>
                    <a:pt x="49214" y="170576"/>
                  </a:cubicBezTo>
                  <a:cubicBezTo>
                    <a:pt x="51535" y="170576"/>
                    <a:pt x="54197" y="170234"/>
                    <a:pt x="56927" y="169620"/>
                  </a:cubicBezTo>
                  <a:cubicBezTo>
                    <a:pt x="61637" y="168528"/>
                    <a:pt x="65733" y="166617"/>
                    <a:pt x="67917" y="164637"/>
                  </a:cubicBezTo>
                  <a:cubicBezTo>
                    <a:pt x="69964" y="162794"/>
                    <a:pt x="70101" y="161020"/>
                    <a:pt x="69828" y="159928"/>
                  </a:cubicBezTo>
                  <a:cubicBezTo>
                    <a:pt x="69418" y="158085"/>
                    <a:pt x="67644" y="155969"/>
                    <a:pt x="61705" y="155969"/>
                  </a:cubicBezTo>
                  <a:cubicBezTo>
                    <a:pt x="60886" y="155969"/>
                    <a:pt x="59999" y="156037"/>
                    <a:pt x="59112" y="156105"/>
                  </a:cubicBezTo>
                  <a:lnTo>
                    <a:pt x="35699" y="127983"/>
                  </a:lnTo>
                  <a:cubicBezTo>
                    <a:pt x="42184" y="126413"/>
                    <a:pt x="48941" y="125594"/>
                    <a:pt x="55357" y="125048"/>
                  </a:cubicBezTo>
                  <a:lnTo>
                    <a:pt x="57746" y="124843"/>
                  </a:lnTo>
                  <a:cubicBezTo>
                    <a:pt x="63207" y="124365"/>
                    <a:pt x="68872" y="123888"/>
                    <a:pt x="74469" y="122249"/>
                  </a:cubicBezTo>
                  <a:cubicBezTo>
                    <a:pt x="90646" y="117471"/>
                    <a:pt x="91397" y="108257"/>
                    <a:pt x="90373" y="103137"/>
                  </a:cubicBezTo>
                  <a:cubicBezTo>
                    <a:pt x="89349" y="98223"/>
                    <a:pt x="86210" y="94537"/>
                    <a:pt x="83752" y="92353"/>
                  </a:cubicBezTo>
                  <a:cubicBezTo>
                    <a:pt x="81363" y="90169"/>
                    <a:pt x="78565" y="88121"/>
                    <a:pt x="75289" y="86141"/>
                  </a:cubicBezTo>
                  <a:cubicBezTo>
                    <a:pt x="76449" y="85800"/>
                    <a:pt x="77473" y="84981"/>
                    <a:pt x="78155" y="83821"/>
                  </a:cubicBezTo>
                  <a:lnTo>
                    <a:pt x="83275" y="75288"/>
                  </a:lnTo>
                  <a:cubicBezTo>
                    <a:pt x="84230" y="73719"/>
                    <a:pt x="84230" y="71739"/>
                    <a:pt x="83411" y="70101"/>
                  </a:cubicBezTo>
                  <a:cubicBezTo>
                    <a:pt x="83684" y="69555"/>
                    <a:pt x="83957" y="69009"/>
                    <a:pt x="84230" y="68394"/>
                  </a:cubicBezTo>
                  <a:lnTo>
                    <a:pt x="90988" y="68667"/>
                  </a:lnTo>
                  <a:cubicBezTo>
                    <a:pt x="91124" y="68804"/>
                    <a:pt x="91261" y="69009"/>
                    <a:pt x="91397" y="69145"/>
                  </a:cubicBezTo>
                  <a:cubicBezTo>
                    <a:pt x="93240" y="71125"/>
                    <a:pt x="95697" y="72285"/>
                    <a:pt x="98291" y="72353"/>
                  </a:cubicBezTo>
                  <a:lnTo>
                    <a:pt x="107642" y="72763"/>
                  </a:lnTo>
                  <a:lnTo>
                    <a:pt x="108052" y="72763"/>
                  </a:lnTo>
                  <a:cubicBezTo>
                    <a:pt x="108803" y="72763"/>
                    <a:pt x="109554" y="72695"/>
                    <a:pt x="110304" y="72490"/>
                  </a:cubicBezTo>
                  <a:cubicBezTo>
                    <a:pt x="111055" y="81295"/>
                    <a:pt x="113103" y="92489"/>
                    <a:pt x="118837" y="92489"/>
                  </a:cubicBezTo>
                  <a:cubicBezTo>
                    <a:pt x="119860" y="92489"/>
                    <a:pt x="121294" y="92148"/>
                    <a:pt x="122727" y="90373"/>
                  </a:cubicBezTo>
                  <a:cubicBezTo>
                    <a:pt x="125867" y="86414"/>
                    <a:pt x="127915" y="75493"/>
                    <a:pt x="127915" y="62593"/>
                  </a:cubicBezTo>
                  <a:cubicBezTo>
                    <a:pt x="127915" y="51467"/>
                    <a:pt x="126481" y="41774"/>
                    <a:pt x="124024" y="36791"/>
                  </a:cubicBezTo>
                  <a:cubicBezTo>
                    <a:pt x="124434" y="36109"/>
                    <a:pt x="124638" y="35358"/>
                    <a:pt x="124638" y="34539"/>
                  </a:cubicBezTo>
                  <a:lnTo>
                    <a:pt x="124707" y="31331"/>
                  </a:lnTo>
                  <a:cubicBezTo>
                    <a:pt x="124707" y="29966"/>
                    <a:pt x="124161" y="28669"/>
                    <a:pt x="123205" y="27713"/>
                  </a:cubicBezTo>
                  <a:cubicBezTo>
                    <a:pt x="122864" y="26075"/>
                    <a:pt x="122181" y="23481"/>
                    <a:pt x="120884" y="20546"/>
                  </a:cubicBezTo>
                  <a:cubicBezTo>
                    <a:pt x="119929" y="18362"/>
                    <a:pt x="118768" y="16382"/>
                    <a:pt x="117471" y="14471"/>
                  </a:cubicBezTo>
                  <a:cubicBezTo>
                    <a:pt x="116652" y="13311"/>
                    <a:pt x="115697" y="12150"/>
                    <a:pt x="114741" y="11058"/>
                  </a:cubicBezTo>
                  <a:cubicBezTo>
                    <a:pt x="110714" y="6758"/>
                    <a:pt x="105731" y="3686"/>
                    <a:pt x="99861" y="1844"/>
                  </a:cubicBezTo>
                  <a:cubicBezTo>
                    <a:pt x="95834" y="615"/>
                    <a:pt x="91329" y="1"/>
                    <a:pt x="865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 rot="-278803">
              <a:off x="853879" y="2883161"/>
              <a:ext cx="647092" cy="559691"/>
            </a:xfrm>
            <a:custGeom>
              <a:rect b="b" l="l" r="r" t="t"/>
              <a:pathLst>
                <a:path extrusionOk="0" h="57069" w="69896">
                  <a:moveTo>
                    <a:pt x="35570" y="0"/>
                  </a:moveTo>
                  <a:cubicBezTo>
                    <a:pt x="35341" y="0"/>
                    <a:pt x="35111" y="2"/>
                    <a:pt x="34880" y="5"/>
                  </a:cubicBezTo>
                  <a:lnTo>
                    <a:pt x="34539" y="5"/>
                  </a:lnTo>
                  <a:cubicBezTo>
                    <a:pt x="29215" y="73"/>
                    <a:pt x="24710" y="1234"/>
                    <a:pt x="20887" y="3077"/>
                  </a:cubicBezTo>
                  <a:cubicBezTo>
                    <a:pt x="14949" y="5944"/>
                    <a:pt x="10649" y="10517"/>
                    <a:pt x="7782" y="15431"/>
                  </a:cubicBezTo>
                  <a:cubicBezTo>
                    <a:pt x="4847" y="20414"/>
                    <a:pt x="3345" y="25738"/>
                    <a:pt x="2731" y="30038"/>
                  </a:cubicBezTo>
                  <a:cubicBezTo>
                    <a:pt x="2731" y="30175"/>
                    <a:pt x="2731" y="30380"/>
                    <a:pt x="2663" y="30584"/>
                  </a:cubicBezTo>
                  <a:cubicBezTo>
                    <a:pt x="2185" y="35158"/>
                    <a:pt x="1639" y="40004"/>
                    <a:pt x="1229" y="44304"/>
                  </a:cubicBezTo>
                  <a:cubicBezTo>
                    <a:pt x="547" y="51266"/>
                    <a:pt x="69" y="56659"/>
                    <a:pt x="1" y="56727"/>
                  </a:cubicBezTo>
                  <a:lnTo>
                    <a:pt x="3277" y="57068"/>
                  </a:lnTo>
                  <a:cubicBezTo>
                    <a:pt x="3277" y="56932"/>
                    <a:pt x="3755" y="51608"/>
                    <a:pt x="4437" y="44714"/>
                  </a:cubicBezTo>
                  <a:cubicBezTo>
                    <a:pt x="4847" y="40482"/>
                    <a:pt x="5393" y="35635"/>
                    <a:pt x="5871" y="31062"/>
                  </a:cubicBezTo>
                  <a:cubicBezTo>
                    <a:pt x="5871" y="30994"/>
                    <a:pt x="5871" y="30994"/>
                    <a:pt x="5871" y="30926"/>
                  </a:cubicBezTo>
                  <a:cubicBezTo>
                    <a:pt x="6348" y="27035"/>
                    <a:pt x="7714" y="22052"/>
                    <a:pt x="10376" y="17411"/>
                  </a:cubicBezTo>
                  <a:cubicBezTo>
                    <a:pt x="12901" y="12974"/>
                    <a:pt x="16724" y="8810"/>
                    <a:pt x="22048" y="6148"/>
                  </a:cubicBezTo>
                  <a:cubicBezTo>
                    <a:pt x="25460" y="4442"/>
                    <a:pt x="29556" y="3350"/>
                    <a:pt x="34402" y="3281"/>
                  </a:cubicBezTo>
                  <a:cubicBezTo>
                    <a:pt x="34470" y="3213"/>
                    <a:pt x="34539" y="3213"/>
                    <a:pt x="34607" y="3213"/>
                  </a:cubicBezTo>
                  <a:cubicBezTo>
                    <a:pt x="34876" y="3209"/>
                    <a:pt x="35143" y="3207"/>
                    <a:pt x="35409" y="3207"/>
                  </a:cubicBezTo>
                  <a:cubicBezTo>
                    <a:pt x="39400" y="3207"/>
                    <a:pt x="43088" y="3687"/>
                    <a:pt x="46415" y="4647"/>
                  </a:cubicBezTo>
                  <a:cubicBezTo>
                    <a:pt x="51398" y="6080"/>
                    <a:pt x="55562" y="8537"/>
                    <a:pt x="58906" y="12018"/>
                  </a:cubicBezTo>
                  <a:cubicBezTo>
                    <a:pt x="59862" y="12974"/>
                    <a:pt x="60818" y="14066"/>
                    <a:pt x="61637" y="15295"/>
                  </a:cubicBezTo>
                  <a:cubicBezTo>
                    <a:pt x="62729" y="16865"/>
                    <a:pt x="63548" y="18435"/>
                    <a:pt x="64230" y="19868"/>
                  </a:cubicBezTo>
                  <a:cubicBezTo>
                    <a:pt x="66278" y="24168"/>
                    <a:pt x="66688" y="27649"/>
                    <a:pt x="66688" y="27649"/>
                  </a:cubicBezTo>
                  <a:lnTo>
                    <a:pt x="69896" y="27308"/>
                  </a:lnTo>
                  <a:cubicBezTo>
                    <a:pt x="69827" y="27103"/>
                    <a:pt x="69418" y="23554"/>
                    <a:pt x="67438" y="19049"/>
                  </a:cubicBezTo>
                  <a:cubicBezTo>
                    <a:pt x="66619" y="17274"/>
                    <a:pt x="65596" y="15363"/>
                    <a:pt x="64299" y="13452"/>
                  </a:cubicBezTo>
                  <a:cubicBezTo>
                    <a:pt x="63548" y="12428"/>
                    <a:pt x="62661" y="11336"/>
                    <a:pt x="61705" y="10244"/>
                  </a:cubicBezTo>
                  <a:cubicBezTo>
                    <a:pt x="58633" y="6899"/>
                    <a:pt x="54197" y="3691"/>
                    <a:pt x="47985" y="1780"/>
                  </a:cubicBezTo>
                  <a:cubicBezTo>
                    <a:pt x="44468" y="673"/>
                    <a:pt x="40330" y="0"/>
                    <a:pt x="35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 rot="-278803">
              <a:off x="1458328" y="3114671"/>
              <a:ext cx="53724" cy="81685"/>
            </a:xfrm>
            <a:custGeom>
              <a:rect b="b" l="l" r="r" t="t"/>
              <a:pathLst>
                <a:path extrusionOk="0" h="8329" w="5803">
                  <a:moveTo>
                    <a:pt x="2662" y="1"/>
                  </a:moveTo>
                  <a:cubicBezTo>
                    <a:pt x="1229" y="1"/>
                    <a:pt x="69" y="1093"/>
                    <a:pt x="69" y="2526"/>
                  </a:cubicBezTo>
                  <a:lnTo>
                    <a:pt x="0" y="5734"/>
                  </a:lnTo>
                  <a:cubicBezTo>
                    <a:pt x="0" y="7099"/>
                    <a:pt x="1092" y="8260"/>
                    <a:pt x="2458" y="8328"/>
                  </a:cubicBezTo>
                  <a:lnTo>
                    <a:pt x="3072" y="8328"/>
                  </a:lnTo>
                  <a:cubicBezTo>
                    <a:pt x="4505" y="8328"/>
                    <a:pt x="5666" y="7236"/>
                    <a:pt x="5666" y="5803"/>
                  </a:cubicBezTo>
                  <a:lnTo>
                    <a:pt x="5734" y="2594"/>
                  </a:lnTo>
                  <a:cubicBezTo>
                    <a:pt x="5802" y="1229"/>
                    <a:pt x="4642" y="69"/>
                    <a:pt x="3277" y="69"/>
                  </a:cubicBezTo>
                  <a:lnTo>
                    <a:pt x="2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 rot="-278803">
              <a:off x="896773" y="3658001"/>
              <a:ext cx="152302" cy="70975"/>
            </a:xfrm>
            <a:custGeom>
              <a:rect b="b" l="l" r="r" t="t"/>
              <a:pathLst>
                <a:path extrusionOk="0" h="7237" w="16451">
                  <a:moveTo>
                    <a:pt x="3755" y="1"/>
                  </a:moveTo>
                  <a:lnTo>
                    <a:pt x="1" y="2185"/>
                  </a:lnTo>
                  <a:cubicBezTo>
                    <a:pt x="479" y="2322"/>
                    <a:pt x="956" y="2458"/>
                    <a:pt x="1366" y="2595"/>
                  </a:cubicBezTo>
                  <a:cubicBezTo>
                    <a:pt x="4574" y="3687"/>
                    <a:pt x="6826" y="4506"/>
                    <a:pt x="10035" y="5939"/>
                  </a:cubicBezTo>
                  <a:cubicBezTo>
                    <a:pt x="11127" y="6349"/>
                    <a:pt x="12082" y="6827"/>
                    <a:pt x="13038" y="7236"/>
                  </a:cubicBezTo>
                  <a:lnTo>
                    <a:pt x="16451" y="5257"/>
                  </a:lnTo>
                  <a:cubicBezTo>
                    <a:pt x="14813" y="4506"/>
                    <a:pt x="13106" y="3755"/>
                    <a:pt x="11331" y="2936"/>
                  </a:cubicBezTo>
                  <a:cubicBezTo>
                    <a:pt x="8533" y="1707"/>
                    <a:pt x="6349" y="888"/>
                    <a:pt x="3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 rot="-278803">
              <a:off x="952405" y="3420410"/>
              <a:ext cx="87219" cy="92394"/>
            </a:xfrm>
            <a:custGeom>
              <a:rect b="b" l="l" r="r" t="t"/>
              <a:pathLst>
                <a:path extrusionOk="0" h="9421" w="9421">
                  <a:moveTo>
                    <a:pt x="9420" y="1"/>
                  </a:moveTo>
                  <a:lnTo>
                    <a:pt x="9420" y="1"/>
                  </a:lnTo>
                  <a:cubicBezTo>
                    <a:pt x="9420" y="1"/>
                    <a:pt x="206" y="615"/>
                    <a:pt x="69" y="4301"/>
                  </a:cubicBezTo>
                  <a:cubicBezTo>
                    <a:pt x="1" y="7304"/>
                    <a:pt x="9011" y="9420"/>
                    <a:pt x="9011" y="9420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 rot="-278803">
              <a:off x="1028157" y="3405879"/>
              <a:ext cx="293856" cy="105105"/>
            </a:xfrm>
            <a:custGeom>
              <a:rect b="b" l="l" r="r" t="t"/>
              <a:pathLst>
                <a:path extrusionOk="0" h="10717" w="31741">
                  <a:moveTo>
                    <a:pt x="1229" y="1"/>
                  </a:moveTo>
                  <a:cubicBezTo>
                    <a:pt x="547" y="1434"/>
                    <a:pt x="137" y="3004"/>
                    <a:pt x="69" y="4710"/>
                  </a:cubicBezTo>
                  <a:cubicBezTo>
                    <a:pt x="69" y="4710"/>
                    <a:pt x="69" y="4710"/>
                    <a:pt x="69" y="4779"/>
                  </a:cubicBezTo>
                  <a:cubicBezTo>
                    <a:pt x="1" y="6417"/>
                    <a:pt x="274" y="7987"/>
                    <a:pt x="820" y="9420"/>
                  </a:cubicBezTo>
                  <a:lnTo>
                    <a:pt x="31399" y="10717"/>
                  </a:lnTo>
                  <a:lnTo>
                    <a:pt x="31535" y="6212"/>
                  </a:lnTo>
                  <a:lnTo>
                    <a:pt x="31740" y="1297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 rot="-278803">
              <a:off x="1089764" y="3403228"/>
              <a:ext cx="105485" cy="166273"/>
            </a:xfrm>
            <a:custGeom>
              <a:rect b="b" l="l" r="r" t="t"/>
              <a:pathLst>
                <a:path extrusionOk="0" h="16954" w="11394">
                  <a:moveTo>
                    <a:pt x="2138" y="0"/>
                  </a:moveTo>
                  <a:cubicBezTo>
                    <a:pt x="959" y="0"/>
                    <a:pt x="1" y="1062"/>
                    <a:pt x="200" y="2188"/>
                  </a:cubicBezTo>
                  <a:cubicBezTo>
                    <a:pt x="746" y="6556"/>
                    <a:pt x="2043" y="15498"/>
                    <a:pt x="3271" y="16385"/>
                  </a:cubicBezTo>
                  <a:cubicBezTo>
                    <a:pt x="3926" y="16822"/>
                    <a:pt x="4483" y="16953"/>
                    <a:pt x="4916" y="16953"/>
                  </a:cubicBezTo>
                  <a:cubicBezTo>
                    <a:pt x="5565" y="16953"/>
                    <a:pt x="5933" y="16658"/>
                    <a:pt x="5933" y="16658"/>
                  </a:cubicBezTo>
                  <a:cubicBezTo>
                    <a:pt x="5933" y="16658"/>
                    <a:pt x="11121" y="6898"/>
                    <a:pt x="11326" y="2461"/>
                  </a:cubicBezTo>
                  <a:cubicBezTo>
                    <a:pt x="11394" y="1437"/>
                    <a:pt x="10575" y="550"/>
                    <a:pt x="9551" y="481"/>
                  </a:cubicBezTo>
                  <a:lnTo>
                    <a:pt x="2247" y="4"/>
                  </a:lnTo>
                  <a:cubicBezTo>
                    <a:pt x="2211" y="1"/>
                    <a:pt x="2174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 rot="-278803">
              <a:off x="1249373" y="3369841"/>
              <a:ext cx="226236" cy="163477"/>
            </a:xfrm>
            <a:custGeom>
              <a:rect b="b" l="l" r="r" t="t"/>
              <a:pathLst>
                <a:path extrusionOk="0" h="16669" w="24437">
                  <a:moveTo>
                    <a:pt x="7479" y="0"/>
                  </a:moveTo>
                  <a:cubicBezTo>
                    <a:pt x="3551" y="0"/>
                    <a:pt x="336" y="3135"/>
                    <a:pt x="137" y="7040"/>
                  </a:cubicBezTo>
                  <a:lnTo>
                    <a:pt x="69" y="8542"/>
                  </a:lnTo>
                  <a:cubicBezTo>
                    <a:pt x="1" y="10589"/>
                    <a:pt x="752" y="12501"/>
                    <a:pt x="2048" y="13866"/>
                  </a:cubicBezTo>
                  <a:cubicBezTo>
                    <a:pt x="3345" y="15231"/>
                    <a:pt x="5120" y="16187"/>
                    <a:pt x="7168" y="16255"/>
                  </a:cubicBezTo>
                  <a:lnTo>
                    <a:pt x="16451" y="16664"/>
                  </a:lnTo>
                  <a:cubicBezTo>
                    <a:pt x="16537" y="16667"/>
                    <a:pt x="16622" y="16669"/>
                    <a:pt x="16708" y="16669"/>
                  </a:cubicBezTo>
                  <a:cubicBezTo>
                    <a:pt x="20691" y="16669"/>
                    <a:pt x="24030" y="13575"/>
                    <a:pt x="24164" y="9566"/>
                  </a:cubicBezTo>
                  <a:lnTo>
                    <a:pt x="24232" y="8064"/>
                  </a:lnTo>
                  <a:cubicBezTo>
                    <a:pt x="24437" y="3969"/>
                    <a:pt x="21229" y="556"/>
                    <a:pt x="17133" y="351"/>
                  </a:cubicBezTo>
                  <a:lnTo>
                    <a:pt x="16314" y="351"/>
                  </a:lnTo>
                  <a:lnTo>
                    <a:pt x="7850" y="10"/>
                  </a:lnTo>
                  <a:cubicBezTo>
                    <a:pt x="7726" y="3"/>
                    <a:pt x="7602" y="0"/>
                    <a:pt x="7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 rot="-278803">
              <a:off x="543112" y="3998371"/>
              <a:ext cx="418968" cy="520148"/>
            </a:xfrm>
            <a:custGeom>
              <a:rect b="b" l="l" r="r" t="t"/>
              <a:pathLst>
                <a:path extrusionOk="0" h="53037" w="45255">
                  <a:moveTo>
                    <a:pt x="3072" y="0"/>
                  </a:moveTo>
                  <a:lnTo>
                    <a:pt x="1" y="2526"/>
                  </a:lnTo>
                  <a:lnTo>
                    <a:pt x="42183" y="53036"/>
                  </a:lnTo>
                  <a:lnTo>
                    <a:pt x="45255" y="50442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 rot="-278803">
              <a:off x="593822" y="3966709"/>
              <a:ext cx="418968" cy="520815"/>
            </a:xfrm>
            <a:custGeom>
              <a:rect b="b" l="l" r="r" t="t"/>
              <a:pathLst>
                <a:path extrusionOk="0" h="53105" w="45255">
                  <a:moveTo>
                    <a:pt x="3140" y="1"/>
                  </a:moveTo>
                  <a:lnTo>
                    <a:pt x="0" y="2594"/>
                  </a:lnTo>
                  <a:lnTo>
                    <a:pt x="42183" y="53105"/>
                  </a:lnTo>
                  <a:lnTo>
                    <a:pt x="45255" y="5051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 rot="-278803">
              <a:off x="604158" y="3623149"/>
              <a:ext cx="549143" cy="364840"/>
            </a:xfrm>
            <a:custGeom>
              <a:rect b="b" l="l" r="r" t="t"/>
              <a:pathLst>
                <a:path extrusionOk="0" h="37201" w="59316">
                  <a:moveTo>
                    <a:pt x="57268" y="0"/>
                  </a:moveTo>
                  <a:lnTo>
                    <a:pt x="0" y="33720"/>
                  </a:lnTo>
                  <a:lnTo>
                    <a:pt x="2048" y="37201"/>
                  </a:lnTo>
                  <a:lnTo>
                    <a:pt x="59316" y="3482"/>
                  </a:lnTo>
                  <a:lnTo>
                    <a:pt x="57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 rot="-278803">
              <a:off x="550376" y="3575548"/>
              <a:ext cx="555467" cy="368861"/>
            </a:xfrm>
            <a:custGeom>
              <a:rect b="b" l="l" r="r" t="t"/>
              <a:pathLst>
                <a:path extrusionOk="0" h="37611" w="59999">
                  <a:moveTo>
                    <a:pt x="57951" y="1"/>
                  </a:moveTo>
                  <a:lnTo>
                    <a:pt x="1" y="34129"/>
                  </a:lnTo>
                  <a:lnTo>
                    <a:pt x="2049" y="37610"/>
                  </a:lnTo>
                  <a:lnTo>
                    <a:pt x="59999" y="3482"/>
                  </a:lnTo>
                  <a:lnTo>
                    <a:pt x="57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 rot="-278803">
              <a:off x="887133" y="4431947"/>
              <a:ext cx="224347" cy="93169"/>
            </a:xfrm>
            <a:custGeom>
              <a:rect b="b" l="l" r="r" t="t"/>
              <a:pathLst>
                <a:path extrusionOk="0" h="9500" w="24233">
                  <a:moveTo>
                    <a:pt x="18438" y="1"/>
                  </a:moveTo>
                  <a:cubicBezTo>
                    <a:pt x="16365" y="1"/>
                    <a:pt x="13880" y="301"/>
                    <a:pt x="11263" y="928"/>
                  </a:cubicBezTo>
                  <a:cubicBezTo>
                    <a:pt x="7919" y="1679"/>
                    <a:pt x="5052" y="2839"/>
                    <a:pt x="3073" y="4068"/>
                  </a:cubicBezTo>
                  <a:cubicBezTo>
                    <a:pt x="1093" y="5228"/>
                    <a:pt x="1" y="6525"/>
                    <a:pt x="274" y="7549"/>
                  </a:cubicBezTo>
                  <a:cubicBezTo>
                    <a:pt x="561" y="8820"/>
                    <a:pt x="2745" y="9500"/>
                    <a:pt x="5863" y="9500"/>
                  </a:cubicBezTo>
                  <a:cubicBezTo>
                    <a:pt x="7936" y="9500"/>
                    <a:pt x="10422" y="9199"/>
                    <a:pt x="13038" y="8573"/>
                  </a:cubicBezTo>
                  <a:cubicBezTo>
                    <a:pt x="17475" y="7549"/>
                    <a:pt x="21161" y="5842"/>
                    <a:pt x="22935" y="4272"/>
                  </a:cubicBezTo>
                  <a:cubicBezTo>
                    <a:pt x="23823" y="3453"/>
                    <a:pt x="24232" y="2634"/>
                    <a:pt x="24027" y="1952"/>
                  </a:cubicBezTo>
                  <a:cubicBezTo>
                    <a:pt x="23740" y="680"/>
                    <a:pt x="21557" y="1"/>
                    <a:pt x="18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 rot="-278803">
              <a:off x="481396" y="3907879"/>
              <a:ext cx="196537" cy="189908"/>
            </a:xfrm>
            <a:custGeom>
              <a:rect b="b" l="l" r="r" t="t"/>
              <a:pathLst>
                <a:path extrusionOk="0" h="19364" w="21229">
                  <a:moveTo>
                    <a:pt x="10630" y="0"/>
                  </a:moveTo>
                  <a:cubicBezTo>
                    <a:pt x="9892" y="0"/>
                    <a:pt x="9143" y="85"/>
                    <a:pt x="8396" y="262"/>
                  </a:cubicBezTo>
                  <a:cubicBezTo>
                    <a:pt x="3208" y="1491"/>
                    <a:pt x="0" y="6678"/>
                    <a:pt x="1160" y="11934"/>
                  </a:cubicBezTo>
                  <a:cubicBezTo>
                    <a:pt x="2212" y="16374"/>
                    <a:pt x="6213" y="19363"/>
                    <a:pt x="10596" y="19363"/>
                  </a:cubicBezTo>
                  <a:cubicBezTo>
                    <a:pt x="11335" y="19363"/>
                    <a:pt x="12084" y="19279"/>
                    <a:pt x="12832" y="19101"/>
                  </a:cubicBezTo>
                  <a:cubicBezTo>
                    <a:pt x="18020" y="17873"/>
                    <a:pt x="21228" y="12685"/>
                    <a:pt x="20068" y="7498"/>
                  </a:cubicBezTo>
                  <a:cubicBezTo>
                    <a:pt x="19016" y="2999"/>
                    <a:pt x="15014" y="0"/>
                    <a:pt x="10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 rot="-278803">
              <a:off x="466734" y="3939111"/>
              <a:ext cx="212331" cy="124886"/>
            </a:xfrm>
            <a:custGeom>
              <a:rect b="b" l="l" r="r" t="t"/>
              <a:pathLst>
                <a:path extrusionOk="0" h="12734" w="22935">
                  <a:moveTo>
                    <a:pt x="3886" y="1"/>
                  </a:moveTo>
                  <a:cubicBezTo>
                    <a:pt x="2405" y="1"/>
                    <a:pt x="1349" y="375"/>
                    <a:pt x="956" y="1160"/>
                  </a:cubicBezTo>
                  <a:cubicBezTo>
                    <a:pt x="0" y="3140"/>
                    <a:pt x="3891" y="7167"/>
                    <a:pt x="9624" y="10034"/>
                  </a:cubicBezTo>
                  <a:cubicBezTo>
                    <a:pt x="13192" y="11797"/>
                    <a:pt x="16656" y="12734"/>
                    <a:pt x="19033" y="12734"/>
                  </a:cubicBezTo>
                  <a:cubicBezTo>
                    <a:pt x="20522" y="12734"/>
                    <a:pt x="21585" y="12366"/>
                    <a:pt x="21979" y="11604"/>
                  </a:cubicBezTo>
                  <a:cubicBezTo>
                    <a:pt x="22935" y="9556"/>
                    <a:pt x="19044" y="5597"/>
                    <a:pt x="13310" y="2730"/>
                  </a:cubicBezTo>
                  <a:cubicBezTo>
                    <a:pt x="9735" y="964"/>
                    <a:pt x="6264" y="1"/>
                    <a:pt x="3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 rot="-278803">
              <a:off x="524754" y="3954572"/>
              <a:ext cx="95431" cy="91443"/>
            </a:xfrm>
            <a:custGeom>
              <a:rect b="b" l="l" r="r" t="t"/>
              <a:pathLst>
                <a:path extrusionOk="0" h="9324" w="10308">
                  <a:moveTo>
                    <a:pt x="5198" y="0"/>
                  </a:moveTo>
                  <a:cubicBezTo>
                    <a:pt x="4836" y="0"/>
                    <a:pt x="4467" y="43"/>
                    <a:pt x="4096" y="134"/>
                  </a:cubicBezTo>
                  <a:cubicBezTo>
                    <a:pt x="1571" y="680"/>
                    <a:pt x="1" y="3205"/>
                    <a:pt x="615" y="5731"/>
                  </a:cubicBezTo>
                  <a:cubicBezTo>
                    <a:pt x="1145" y="7907"/>
                    <a:pt x="3043" y="9324"/>
                    <a:pt x="5175" y="9324"/>
                  </a:cubicBezTo>
                  <a:cubicBezTo>
                    <a:pt x="5516" y="9324"/>
                    <a:pt x="5863" y="9287"/>
                    <a:pt x="6212" y="9212"/>
                  </a:cubicBezTo>
                  <a:cubicBezTo>
                    <a:pt x="8738" y="8597"/>
                    <a:pt x="10308" y="6072"/>
                    <a:pt x="9693" y="3615"/>
                  </a:cubicBezTo>
                  <a:cubicBezTo>
                    <a:pt x="9169" y="1460"/>
                    <a:pt x="7303" y="0"/>
                    <a:pt x="5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 rot="-278803">
              <a:off x="1022615" y="3549703"/>
              <a:ext cx="155459" cy="139087"/>
            </a:xfrm>
            <a:custGeom>
              <a:rect b="b" l="l" r="r" t="t"/>
              <a:pathLst>
                <a:path extrusionOk="0" h="14182" w="16792">
                  <a:moveTo>
                    <a:pt x="3481" y="0"/>
                  </a:moveTo>
                  <a:cubicBezTo>
                    <a:pt x="1365" y="0"/>
                    <a:pt x="0" y="2253"/>
                    <a:pt x="1024" y="4096"/>
                  </a:cubicBezTo>
                  <a:lnTo>
                    <a:pt x="5870" y="12764"/>
                  </a:lnTo>
                  <a:cubicBezTo>
                    <a:pt x="6392" y="13703"/>
                    <a:pt x="7320" y="14181"/>
                    <a:pt x="8250" y="14181"/>
                  </a:cubicBezTo>
                  <a:cubicBezTo>
                    <a:pt x="9147" y="14181"/>
                    <a:pt x="10044" y="13737"/>
                    <a:pt x="10580" y="12833"/>
                  </a:cubicBezTo>
                  <a:lnTo>
                    <a:pt x="15699" y="4301"/>
                  </a:lnTo>
                  <a:cubicBezTo>
                    <a:pt x="16791" y="2526"/>
                    <a:pt x="15495" y="205"/>
                    <a:pt x="13379" y="205"/>
                  </a:cubicBezTo>
                  <a:lnTo>
                    <a:pt x="3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 rot="-278803">
              <a:off x="582778" y="3397292"/>
              <a:ext cx="405701" cy="296131"/>
            </a:xfrm>
            <a:custGeom>
              <a:rect b="b" l="l" r="r" t="t"/>
              <a:pathLst>
                <a:path extrusionOk="0" h="30195" w="43822">
                  <a:moveTo>
                    <a:pt x="10851" y="1"/>
                  </a:moveTo>
                  <a:cubicBezTo>
                    <a:pt x="7442" y="1"/>
                    <a:pt x="4337" y="1086"/>
                    <a:pt x="2389" y="3097"/>
                  </a:cubicBezTo>
                  <a:cubicBezTo>
                    <a:pt x="751" y="4803"/>
                    <a:pt x="0" y="7056"/>
                    <a:pt x="205" y="9649"/>
                  </a:cubicBezTo>
                  <a:cubicBezTo>
                    <a:pt x="546" y="14018"/>
                    <a:pt x="3208" y="18250"/>
                    <a:pt x="7508" y="21253"/>
                  </a:cubicBezTo>
                  <a:cubicBezTo>
                    <a:pt x="12082" y="24461"/>
                    <a:pt x="17337" y="25895"/>
                    <a:pt x="22457" y="27260"/>
                  </a:cubicBezTo>
                  <a:cubicBezTo>
                    <a:pt x="23071" y="27465"/>
                    <a:pt x="23685" y="27601"/>
                    <a:pt x="24300" y="27806"/>
                  </a:cubicBezTo>
                  <a:cubicBezTo>
                    <a:pt x="26757" y="28420"/>
                    <a:pt x="29897" y="29376"/>
                    <a:pt x="32559" y="30195"/>
                  </a:cubicBezTo>
                  <a:lnTo>
                    <a:pt x="36313" y="28011"/>
                  </a:lnTo>
                  <a:cubicBezTo>
                    <a:pt x="35835" y="27874"/>
                    <a:pt x="35357" y="27738"/>
                    <a:pt x="34880" y="27601"/>
                  </a:cubicBezTo>
                  <a:cubicBezTo>
                    <a:pt x="31944" y="26646"/>
                    <a:pt x="28054" y="25417"/>
                    <a:pt x="25187" y="24666"/>
                  </a:cubicBezTo>
                  <a:cubicBezTo>
                    <a:pt x="24573" y="24461"/>
                    <a:pt x="23958" y="24325"/>
                    <a:pt x="23276" y="24120"/>
                  </a:cubicBezTo>
                  <a:cubicBezTo>
                    <a:pt x="18225" y="22823"/>
                    <a:pt x="13515" y="21526"/>
                    <a:pt x="9351" y="18591"/>
                  </a:cubicBezTo>
                  <a:cubicBezTo>
                    <a:pt x="5939" y="16202"/>
                    <a:pt x="3686" y="12721"/>
                    <a:pt x="3413" y="9376"/>
                  </a:cubicBezTo>
                  <a:cubicBezTo>
                    <a:pt x="3277" y="7738"/>
                    <a:pt x="3686" y="6373"/>
                    <a:pt x="4710" y="5349"/>
                  </a:cubicBezTo>
                  <a:cubicBezTo>
                    <a:pt x="6032" y="3964"/>
                    <a:pt x="8343" y="3217"/>
                    <a:pt x="10944" y="3217"/>
                  </a:cubicBezTo>
                  <a:cubicBezTo>
                    <a:pt x="11162" y="3217"/>
                    <a:pt x="11382" y="3223"/>
                    <a:pt x="11604" y="3233"/>
                  </a:cubicBezTo>
                  <a:cubicBezTo>
                    <a:pt x="16518" y="3575"/>
                    <a:pt x="21433" y="5622"/>
                    <a:pt x="26211" y="7670"/>
                  </a:cubicBezTo>
                  <a:lnTo>
                    <a:pt x="27303" y="8080"/>
                  </a:lnTo>
                  <a:cubicBezTo>
                    <a:pt x="31553" y="9875"/>
                    <a:pt x="36644" y="11671"/>
                    <a:pt x="41700" y="11671"/>
                  </a:cubicBezTo>
                  <a:cubicBezTo>
                    <a:pt x="42408" y="11671"/>
                    <a:pt x="43116" y="11636"/>
                    <a:pt x="43821" y="11561"/>
                  </a:cubicBezTo>
                  <a:cubicBezTo>
                    <a:pt x="42047" y="10742"/>
                    <a:pt x="40545" y="9649"/>
                    <a:pt x="40613" y="8421"/>
                  </a:cubicBezTo>
                  <a:cubicBezTo>
                    <a:pt x="36449" y="8216"/>
                    <a:pt x="32149" y="6646"/>
                    <a:pt x="28532" y="5144"/>
                  </a:cubicBezTo>
                  <a:lnTo>
                    <a:pt x="27508" y="4667"/>
                  </a:lnTo>
                  <a:cubicBezTo>
                    <a:pt x="22730" y="2619"/>
                    <a:pt x="17269" y="366"/>
                    <a:pt x="11740" y="25"/>
                  </a:cubicBezTo>
                  <a:cubicBezTo>
                    <a:pt x="11442" y="9"/>
                    <a:pt x="11146" y="1"/>
                    <a:pt x="10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 rot="-278803">
              <a:off x="487444" y="3718167"/>
              <a:ext cx="791173" cy="771685"/>
            </a:xfrm>
            <a:custGeom>
              <a:rect b="b" l="l" r="r" t="t"/>
              <a:pathLst>
                <a:path extrusionOk="0" h="78685" w="85459">
                  <a:moveTo>
                    <a:pt x="64231" y="1"/>
                  </a:moveTo>
                  <a:lnTo>
                    <a:pt x="60818" y="1980"/>
                  </a:lnTo>
                  <a:cubicBezTo>
                    <a:pt x="67507" y="5120"/>
                    <a:pt x="72626" y="8328"/>
                    <a:pt x="76449" y="11741"/>
                  </a:cubicBezTo>
                  <a:cubicBezTo>
                    <a:pt x="78292" y="13379"/>
                    <a:pt x="80612" y="15973"/>
                    <a:pt x="81295" y="19386"/>
                  </a:cubicBezTo>
                  <a:cubicBezTo>
                    <a:pt x="82387" y="24983"/>
                    <a:pt x="78428" y="29147"/>
                    <a:pt x="69350" y="31809"/>
                  </a:cubicBezTo>
                  <a:cubicBezTo>
                    <a:pt x="64367" y="33310"/>
                    <a:pt x="59043" y="33720"/>
                    <a:pt x="53856" y="34198"/>
                  </a:cubicBezTo>
                  <a:cubicBezTo>
                    <a:pt x="53037" y="34266"/>
                    <a:pt x="52286" y="34334"/>
                    <a:pt x="51467" y="34402"/>
                  </a:cubicBezTo>
                  <a:cubicBezTo>
                    <a:pt x="43412" y="35085"/>
                    <a:pt x="34744" y="36109"/>
                    <a:pt x="26553" y="38634"/>
                  </a:cubicBezTo>
                  <a:cubicBezTo>
                    <a:pt x="16860" y="41706"/>
                    <a:pt x="2049" y="51672"/>
                    <a:pt x="547" y="61910"/>
                  </a:cubicBezTo>
                  <a:cubicBezTo>
                    <a:pt x="1" y="65460"/>
                    <a:pt x="888" y="70715"/>
                    <a:pt x="7987" y="75493"/>
                  </a:cubicBezTo>
                  <a:cubicBezTo>
                    <a:pt x="11597" y="77939"/>
                    <a:pt x="15781" y="78685"/>
                    <a:pt x="19510" y="78685"/>
                  </a:cubicBezTo>
                  <a:cubicBezTo>
                    <a:pt x="22337" y="78685"/>
                    <a:pt x="24903" y="78256"/>
                    <a:pt x="26758" y="77814"/>
                  </a:cubicBezTo>
                  <a:cubicBezTo>
                    <a:pt x="27304" y="77678"/>
                    <a:pt x="27850" y="77541"/>
                    <a:pt x="28259" y="77405"/>
                  </a:cubicBezTo>
                  <a:cubicBezTo>
                    <a:pt x="32355" y="76244"/>
                    <a:pt x="36177" y="74333"/>
                    <a:pt x="39863" y="72149"/>
                  </a:cubicBezTo>
                  <a:lnTo>
                    <a:pt x="37747" y="69623"/>
                  </a:lnTo>
                  <a:cubicBezTo>
                    <a:pt x="34402" y="71603"/>
                    <a:pt x="30990" y="73241"/>
                    <a:pt x="27372" y="74265"/>
                  </a:cubicBezTo>
                  <a:cubicBezTo>
                    <a:pt x="24653" y="75053"/>
                    <a:pt x="21978" y="75441"/>
                    <a:pt x="19475" y="75441"/>
                  </a:cubicBezTo>
                  <a:cubicBezTo>
                    <a:pt x="15694" y="75441"/>
                    <a:pt x="12308" y="74556"/>
                    <a:pt x="9762" y="72831"/>
                  </a:cubicBezTo>
                  <a:cubicBezTo>
                    <a:pt x="5188" y="69760"/>
                    <a:pt x="3209" y="66210"/>
                    <a:pt x="3755" y="62388"/>
                  </a:cubicBezTo>
                  <a:cubicBezTo>
                    <a:pt x="4984" y="53787"/>
                    <a:pt x="18430" y="44573"/>
                    <a:pt x="27508" y="41774"/>
                  </a:cubicBezTo>
                  <a:cubicBezTo>
                    <a:pt x="35426" y="39249"/>
                    <a:pt x="43822" y="38293"/>
                    <a:pt x="51740" y="37611"/>
                  </a:cubicBezTo>
                  <a:cubicBezTo>
                    <a:pt x="52559" y="37542"/>
                    <a:pt x="53310" y="37474"/>
                    <a:pt x="54129" y="37406"/>
                  </a:cubicBezTo>
                  <a:cubicBezTo>
                    <a:pt x="59453" y="36928"/>
                    <a:pt x="64982" y="36450"/>
                    <a:pt x="70306" y="34880"/>
                  </a:cubicBezTo>
                  <a:cubicBezTo>
                    <a:pt x="83889" y="30853"/>
                    <a:pt x="85459" y="23891"/>
                    <a:pt x="84435" y="18771"/>
                  </a:cubicBezTo>
                  <a:cubicBezTo>
                    <a:pt x="83616" y="14471"/>
                    <a:pt x="80817" y="11263"/>
                    <a:pt x="78633" y="9284"/>
                  </a:cubicBezTo>
                  <a:cubicBezTo>
                    <a:pt x="74947" y="6007"/>
                    <a:pt x="70237" y="3004"/>
                    <a:pt x="6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 rot="-278803">
              <a:off x="1445413" y="3179951"/>
              <a:ext cx="78368" cy="536880"/>
            </a:xfrm>
            <a:custGeom>
              <a:rect b="b" l="l" r="r" t="t"/>
              <a:pathLst>
                <a:path extrusionOk="0" h="54743" w="8465">
                  <a:moveTo>
                    <a:pt x="6553" y="0"/>
                  </a:moveTo>
                  <a:cubicBezTo>
                    <a:pt x="3004" y="0"/>
                    <a:pt x="69" y="12218"/>
                    <a:pt x="69" y="27303"/>
                  </a:cubicBezTo>
                  <a:cubicBezTo>
                    <a:pt x="0" y="42456"/>
                    <a:pt x="2867" y="54675"/>
                    <a:pt x="6417" y="54743"/>
                  </a:cubicBezTo>
                  <a:cubicBezTo>
                    <a:pt x="7099" y="54743"/>
                    <a:pt x="7713" y="54333"/>
                    <a:pt x="8259" y="53582"/>
                  </a:cubicBezTo>
                  <a:cubicBezTo>
                    <a:pt x="5666" y="50101"/>
                    <a:pt x="3823" y="39726"/>
                    <a:pt x="3823" y="27440"/>
                  </a:cubicBezTo>
                  <a:cubicBezTo>
                    <a:pt x="3891" y="15085"/>
                    <a:pt x="5802" y="4642"/>
                    <a:pt x="8464" y="1229"/>
                  </a:cubicBezTo>
                  <a:cubicBezTo>
                    <a:pt x="7850" y="410"/>
                    <a:pt x="7236" y="0"/>
                    <a:pt x="6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 rot="-278803">
              <a:off x="1480694" y="3188883"/>
              <a:ext cx="84692" cy="513450"/>
            </a:xfrm>
            <a:custGeom>
              <a:rect b="b" l="l" r="r" t="t"/>
              <a:pathLst>
                <a:path extrusionOk="0" h="52354" w="9148">
                  <a:moveTo>
                    <a:pt x="4642" y="0"/>
                  </a:moveTo>
                  <a:cubicBezTo>
                    <a:pt x="1980" y="3413"/>
                    <a:pt x="69" y="13856"/>
                    <a:pt x="1" y="26211"/>
                  </a:cubicBezTo>
                  <a:cubicBezTo>
                    <a:pt x="1" y="38497"/>
                    <a:pt x="1844" y="48872"/>
                    <a:pt x="4437" y="52353"/>
                  </a:cubicBezTo>
                  <a:cubicBezTo>
                    <a:pt x="7099" y="49009"/>
                    <a:pt x="9079" y="38497"/>
                    <a:pt x="9147" y="26143"/>
                  </a:cubicBezTo>
                  <a:cubicBezTo>
                    <a:pt x="9147" y="13856"/>
                    <a:pt x="7304" y="3481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 rot="-278803">
              <a:off x="861435" y="3430134"/>
              <a:ext cx="59408" cy="81930"/>
            </a:xfrm>
            <a:custGeom>
              <a:rect b="b" l="l" r="r" t="t"/>
              <a:pathLst>
                <a:path extrusionOk="0" h="8354" w="6417">
                  <a:moveTo>
                    <a:pt x="3154" y="0"/>
                  </a:moveTo>
                  <a:cubicBezTo>
                    <a:pt x="1888" y="0"/>
                    <a:pt x="743" y="919"/>
                    <a:pt x="615" y="2197"/>
                  </a:cubicBezTo>
                  <a:lnTo>
                    <a:pt x="206" y="5405"/>
                  </a:lnTo>
                  <a:cubicBezTo>
                    <a:pt x="1" y="6771"/>
                    <a:pt x="1025" y="8067"/>
                    <a:pt x="2390" y="8204"/>
                  </a:cubicBezTo>
                  <a:lnTo>
                    <a:pt x="3004" y="8340"/>
                  </a:lnTo>
                  <a:cubicBezTo>
                    <a:pt x="3091" y="8349"/>
                    <a:pt x="3178" y="8353"/>
                    <a:pt x="3264" y="8353"/>
                  </a:cubicBezTo>
                  <a:cubicBezTo>
                    <a:pt x="4530" y="8353"/>
                    <a:pt x="5679" y="7430"/>
                    <a:pt x="5871" y="6088"/>
                  </a:cubicBezTo>
                  <a:lnTo>
                    <a:pt x="6212" y="2948"/>
                  </a:lnTo>
                  <a:cubicBezTo>
                    <a:pt x="6417" y="1583"/>
                    <a:pt x="5461" y="286"/>
                    <a:pt x="4028" y="81"/>
                  </a:cubicBezTo>
                  <a:lnTo>
                    <a:pt x="3414" y="13"/>
                  </a:lnTo>
                  <a:cubicBezTo>
                    <a:pt x="3327" y="4"/>
                    <a:pt x="3240" y="0"/>
                    <a:pt x="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45"/>
          <p:cNvGrpSpPr/>
          <p:nvPr/>
        </p:nvGrpSpPr>
        <p:grpSpPr>
          <a:xfrm>
            <a:off x="7406347" y="334110"/>
            <a:ext cx="1225379" cy="1070131"/>
            <a:chOff x="5815400" y="380350"/>
            <a:chExt cx="1157875" cy="1011275"/>
          </a:xfrm>
        </p:grpSpPr>
        <p:sp>
          <p:nvSpPr>
            <p:cNvPr id="503" name="Google Shape;503;p45"/>
            <p:cNvSpPr/>
            <p:nvPr/>
          </p:nvSpPr>
          <p:spPr>
            <a:xfrm>
              <a:off x="5815400" y="380350"/>
              <a:ext cx="1157875" cy="1011275"/>
            </a:xfrm>
            <a:custGeom>
              <a:rect b="b" l="l" r="r" t="t"/>
              <a:pathLst>
                <a:path extrusionOk="0" h="40451" w="46315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5855300" y="415375"/>
              <a:ext cx="1087375" cy="926175"/>
            </a:xfrm>
            <a:custGeom>
              <a:rect b="b" l="l" r="r" t="t"/>
              <a:pathLst>
                <a:path extrusionOk="0" h="37047" w="43495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6124350" y="749600"/>
              <a:ext cx="152175" cy="193925"/>
            </a:xfrm>
            <a:custGeom>
              <a:rect b="b" l="l" r="r" t="t"/>
              <a:pathLst>
                <a:path extrusionOk="0" h="7757" w="6087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6274650" y="717125"/>
              <a:ext cx="91875" cy="182800"/>
            </a:xfrm>
            <a:custGeom>
              <a:rect b="b" l="l" r="r" t="t"/>
              <a:pathLst>
                <a:path extrusionOk="0" h="7312" w="3675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6359075" y="659600"/>
              <a:ext cx="170725" cy="199500"/>
            </a:xfrm>
            <a:custGeom>
              <a:rect b="b" l="l" r="r" t="t"/>
              <a:pathLst>
                <a:path extrusionOk="0" h="7980" w="6829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6552975" y="599300"/>
              <a:ext cx="140125" cy="211550"/>
            </a:xfrm>
            <a:custGeom>
              <a:rect b="b" l="l" r="r" t="t"/>
              <a:pathLst>
                <a:path extrusionOk="0" h="8462" w="5605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45"/>
          <p:cNvSpPr/>
          <p:nvPr/>
        </p:nvSpPr>
        <p:spPr>
          <a:xfrm rot="-891077">
            <a:off x="689694" y="648741"/>
            <a:ext cx="412538" cy="306924"/>
          </a:xfrm>
          <a:custGeom>
            <a:rect b="b" l="l" r="r" t="t"/>
            <a:pathLst>
              <a:path extrusionOk="0" h="8201" w="11023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6"/>
          <p:cNvPicPr preferRelativeResize="0"/>
          <p:nvPr/>
        </p:nvPicPr>
        <p:blipFill rotWithShape="1">
          <a:blip r:embed="rId3">
            <a:alphaModFix/>
          </a:blip>
          <a:srcRect b="0" l="3629" r="-3630" t="0"/>
          <a:stretch/>
        </p:blipFill>
        <p:spPr>
          <a:xfrm>
            <a:off x="6439525" y="-50024"/>
            <a:ext cx="2658176" cy="26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00" y="113100"/>
            <a:ext cx="2333650" cy="23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2713" y="477674"/>
            <a:ext cx="2237226" cy="16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6"/>
          <p:cNvSpPr txBox="1"/>
          <p:nvPr/>
        </p:nvSpPr>
        <p:spPr>
          <a:xfrm>
            <a:off x="3453438" y="2133600"/>
            <a:ext cx="22371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Product Manager</a:t>
            </a:r>
            <a:endParaRPr b="1" sz="18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8" name="Google Shape;518;p46"/>
          <p:cNvCxnSpPr>
            <a:stCxn id="515" idx="3"/>
            <a:endCxn id="516" idx="1"/>
          </p:cNvCxnSpPr>
          <p:nvPr/>
        </p:nvCxnSpPr>
        <p:spPr>
          <a:xfrm>
            <a:off x="2483150" y="1279925"/>
            <a:ext cx="85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46"/>
          <p:cNvCxnSpPr>
            <a:stCxn id="516" idx="3"/>
            <a:endCxn id="514" idx="1"/>
          </p:cNvCxnSpPr>
          <p:nvPr/>
        </p:nvCxnSpPr>
        <p:spPr>
          <a:xfrm>
            <a:off x="5579938" y="1279924"/>
            <a:ext cx="85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46"/>
          <p:cNvSpPr txBox="1"/>
          <p:nvPr/>
        </p:nvSpPr>
        <p:spPr>
          <a:xfrm>
            <a:off x="46275" y="20821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Useful for user</a:t>
            </a:r>
            <a:endParaRPr b="1"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(solve their problem)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46"/>
          <p:cNvSpPr txBox="1"/>
          <p:nvPr/>
        </p:nvSpPr>
        <p:spPr>
          <a:xfrm>
            <a:off x="6097700" y="1989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Profit for business</a:t>
            </a:r>
            <a:endParaRPr b="1"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(Profitable)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2" name="Google Shape;522;p46"/>
          <p:cNvCxnSpPr/>
          <p:nvPr/>
        </p:nvCxnSpPr>
        <p:spPr>
          <a:xfrm>
            <a:off x="4500575" y="2561550"/>
            <a:ext cx="20400" cy="3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46"/>
          <p:cNvSpPr txBox="1"/>
          <p:nvPr/>
        </p:nvSpPr>
        <p:spPr>
          <a:xfrm>
            <a:off x="3916250" y="2846200"/>
            <a:ext cx="165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ExtraBold"/>
                <a:ea typeface="Open Sans ExtraBold"/>
                <a:cs typeface="Open Sans ExtraBold"/>
                <a:sym typeface="Open Sans ExtraBold"/>
              </a:rPr>
              <a:t>Decisions</a:t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524" name="Google Shape;524;p46"/>
          <p:cNvCxnSpPr/>
          <p:nvPr/>
        </p:nvCxnSpPr>
        <p:spPr>
          <a:xfrm>
            <a:off x="4510775" y="3275925"/>
            <a:ext cx="0" cy="50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46"/>
          <p:cNvCxnSpPr/>
          <p:nvPr/>
        </p:nvCxnSpPr>
        <p:spPr>
          <a:xfrm rot="10800000">
            <a:off x="4510775" y="3184025"/>
            <a:ext cx="0" cy="45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46"/>
          <p:cNvSpPr txBox="1"/>
          <p:nvPr/>
        </p:nvSpPr>
        <p:spPr>
          <a:xfrm>
            <a:off x="3071988" y="36433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Base on: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Collect, extract data/insight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Analyse collected data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Combine with their understanding about the business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Define problem, solution &amp; opportunities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Make </a:t>
            </a:r>
            <a:r>
              <a:rPr lang="en" sz="1200"/>
              <a:t>decisions</a:t>
            </a:r>
            <a:r>
              <a:rPr lang="en" sz="1200"/>
              <a:t>/suggestions</a:t>
            </a:r>
            <a:endParaRPr sz="1200"/>
          </a:p>
        </p:txBody>
      </p:sp>
      <p:sp>
        <p:nvSpPr>
          <p:cNvPr id="527" name="Google Shape;527;p46"/>
          <p:cNvSpPr txBox="1"/>
          <p:nvPr/>
        </p:nvSpPr>
        <p:spPr>
          <a:xfrm rot="2425668">
            <a:off x="7258389" y="3852093"/>
            <a:ext cx="1128315" cy="4309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</a:rPr>
              <a:t>VT:</a:t>
            </a:r>
            <a:r>
              <a:rPr b="1" lang="en" sz="1600">
                <a:solidFill>
                  <a:schemeClr val="accent4"/>
                </a:solidFill>
              </a:rPr>
              <a:t>24</a:t>
            </a:r>
            <a:endParaRPr b="1" sz="1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"/>
          <p:cNvSpPr/>
          <p:nvPr/>
        </p:nvSpPr>
        <p:spPr>
          <a:xfrm rot="-891077">
            <a:off x="8142467" y="4365361"/>
            <a:ext cx="412538" cy="306924"/>
          </a:xfrm>
          <a:custGeom>
            <a:rect b="b" l="l" r="r" t="t"/>
            <a:pathLst>
              <a:path extrusionOk="0" h="8201" w="11023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7"/>
          <p:cNvSpPr/>
          <p:nvPr/>
        </p:nvSpPr>
        <p:spPr>
          <a:xfrm>
            <a:off x="3931078" y="3825446"/>
            <a:ext cx="386186" cy="376800"/>
          </a:xfrm>
          <a:custGeom>
            <a:rect b="b" l="l" r="r" t="t"/>
            <a:pathLst>
              <a:path extrusionOk="0" h="5468" w="5604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47"/>
          <p:cNvGrpSpPr/>
          <p:nvPr/>
        </p:nvGrpSpPr>
        <p:grpSpPr>
          <a:xfrm>
            <a:off x="7859364" y="232397"/>
            <a:ext cx="777072" cy="1221026"/>
            <a:chOff x="7859364" y="232397"/>
            <a:chExt cx="777072" cy="1221026"/>
          </a:xfrm>
        </p:grpSpPr>
        <p:sp>
          <p:nvSpPr>
            <p:cNvPr id="535" name="Google Shape;535;p47"/>
            <p:cNvSpPr/>
            <p:nvPr/>
          </p:nvSpPr>
          <p:spPr>
            <a:xfrm>
              <a:off x="7859364" y="232397"/>
              <a:ext cx="777072" cy="1221026"/>
            </a:xfrm>
            <a:custGeom>
              <a:rect b="b" l="l" r="r" t="t"/>
              <a:pathLst>
                <a:path extrusionOk="0" h="35627" w="22675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7996681" y="332778"/>
              <a:ext cx="447703" cy="632362"/>
            </a:xfrm>
            <a:custGeom>
              <a:rect b="b" l="l" r="r" t="t"/>
              <a:pathLst>
                <a:path extrusionOk="0" h="18451" w="13064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8184922" y="397482"/>
              <a:ext cx="100514" cy="84482"/>
            </a:xfrm>
            <a:custGeom>
              <a:rect b="b" l="l" r="r" t="t"/>
              <a:pathLst>
                <a:path extrusionOk="0" h="2465" w="2933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8261205" y="771587"/>
              <a:ext cx="105620" cy="78655"/>
            </a:xfrm>
            <a:custGeom>
              <a:rect b="b" l="l" r="r" t="t"/>
              <a:pathLst>
                <a:path extrusionOk="0" h="2295" w="3082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8094622" y="825838"/>
              <a:ext cx="114496" cy="53225"/>
            </a:xfrm>
            <a:custGeom>
              <a:rect b="b" l="l" r="r" t="t"/>
              <a:pathLst>
                <a:path extrusionOk="0" h="1553" w="3341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7915291" y="776728"/>
              <a:ext cx="672823" cy="628078"/>
            </a:xfrm>
            <a:custGeom>
              <a:rect b="b" l="l" r="r" t="t"/>
              <a:pathLst>
                <a:path extrusionOk="0" h="18326" w="19633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8229437" y="301831"/>
              <a:ext cx="231494" cy="230620"/>
            </a:xfrm>
            <a:custGeom>
              <a:rect b="b" l="l" r="r" t="t"/>
              <a:pathLst>
                <a:path extrusionOk="0" h="6729" w="6755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7945825" y="639368"/>
              <a:ext cx="113228" cy="44691"/>
            </a:xfrm>
            <a:custGeom>
              <a:rect b="b" l="l" r="r" t="t"/>
              <a:pathLst>
                <a:path extrusionOk="0" h="1304" w="3304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7948361" y="468766"/>
              <a:ext cx="111960" cy="68339"/>
            </a:xfrm>
            <a:custGeom>
              <a:rect b="b" l="l" r="r" t="t"/>
              <a:pathLst>
                <a:path extrusionOk="0" h="1994" w="3267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8066659" y="444742"/>
              <a:ext cx="106854" cy="78655"/>
            </a:xfrm>
            <a:custGeom>
              <a:rect b="b" l="l" r="r" t="t"/>
              <a:pathLst>
                <a:path extrusionOk="0" h="2295" w="3118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8145478" y="280171"/>
              <a:ext cx="57265" cy="111386"/>
            </a:xfrm>
            <a:custGeom>
              <a:rect b="b" l="l" r="r" t="t"/>
              <a:pathLst>
                <a:path extrusionOk="0" h="3250" w="1671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8036125" y="570552"/>
              <a:ext cx="114496" cy="55419"/>
            </a:xfrm>
            <a:custGeom>
              <a:rect b="b" l="l" r="r" t="t"/>
              <a:pathLst>
                <a:path extrusionOk="0" h="1617" w="3341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8017037" y="328802"/>
              <a:ext cx="101782" cy="84379"/>
            </a:xfrm>
            <a:custGeom>
              <a:rect b="b" l="l" r="r" t="t"/>
              <a:pathLst>
                <a:path extrusionOk="0" h="2462" w="297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7961075" y="779161"/>
              <a:ext cx="113228" cy="42258"/>
            </a:xfrm>
            <a:custGeom>
              <a:rect b="b" l="l" r="r" t="t"/>
              <a:pathLst>
                <a:path extrusionOk="0" h="1233" w="3304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8306989" y="549749"/>
              <a:ext cx="108156" cy="75742"/>
            </a:xfrm>
            <a:custGeom>
              <a:rect b="b" l="l" r="r" t="t"/>
              <a:pathLst>
                <a:path extrusionOk="0" h="2210" w="3156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8352772" y="685155"/>
              <a:ext cx="111960" cy="67448"/>
            </a:xfrm>
            <a:custGeom>
              <a:rect b="b" l="l" r="r" t="t"/>
              <a:pathLst>
                <a:path extrusionOk="0" h="1968" w="3267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8057749" y="709179"/>
              <a:ext cx="114496" cy="47365"/>
            </a:xfrm>
            <a:custGeom>
              <a:rect b="b" l="l" r="r" t="t"/>
              <a:pathLst>
                <a:path extrusionOk="0" h="1382" w="3341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8198904" y="529735"/>
              <a:ext cx="100514" cy="85441"/>
            </a:xfrm>
            <a:custGeom>
              <a:rect b="b" l="l" r="r" t="t"/>
              <a:pathLst>
                <a:path extrusionOk="0" h="2493" w="2933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8235777" y="663495"/>
              <a:ext cx="105586" cy="78655"/>
            </a:xfrm>
            <a:custGeom>
              <a:rect b="b" l="l" r="r" t="t"/>
              <a:pathLst>
                <a:path extrusionOk="0" h="2295" w="3081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4" name="Google Shape;554;p47"/>
          <p:cNvPicPr preferRelativeResize="0"/>
          <p:nvPr/>
        </p:nvPicPr>
        <p:blipFill rotWithShape="1">
          <a:blip r:embed="rId3">
            <a:alphaModFix/>
          </a:blip>
          <a:srcRect b="4452" l="0" r="0" t="0"/>
          <a:stretch/>
        </p:blipFill>
        <p:spPr>
          <a:xfrm>
            <a:off x="1428825" y="536775"/>
            <a:ext cx="6378275" cy="4062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47"/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556" name="Google Shape;556;p47"/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rect b="b" l="l" r="r" t="t"/>
              <a:pathLst>
                <a:path extrusionOk="0" h="11080" w="26567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rect b="b" l="l" r="r" t="t"/>
              <a:pathLst>
                <a:path extrusionOk="0" h="9888" w="25357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rect b="b" l="l" r="r" t="t"/>
              <a:pathLst>
                <a:path extrusionOk="0" h="3343" w="3519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rect b="b" l="l" r="r" t="t"/>
              <a:pathLst>
                <a:path extrusionOk="0" h="3344" w="3502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rect b="b" l="l" r="r" t="t"/>
              <a:pathLst>
                <a:path extrusionOk="0" h="3360" w="3519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rect b="b" l="l" r="r" t="t"/>
              <a:pathLst>
                <a:path extrusionOk="0" h="3360" w="3518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rect b="b" l="l" r="r" t="t"/>
              <a:pathLst>
                <a:path extrusionOk="0" h="3360" w="3519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/>
          <p:nvPr/>
        </p:nvSpPr>
        <p:spPr>
          <a:xfrm>
            <a:off x="3106905" y="1845468"/>
            <a:ext cx="2944083" cy="3330799"/>
          </a:xfrm>
          <a:custGeom>
            <a:rect b="b" l="l" r="r" t="t"/>
            <a:pathLst>
              <a:path extrusionOk="0" h="178643" w="157902">
                <a:moveTo>
                  <a:pt x="44771" y="0"/>
                </a:moveTo>
                <a:cubicBezTo>
                  <a:pt x="35011" y="0"/>
                  <a:pt x="27099" y="5841"/>
                  <a:pt x="27099" y="13014"/>
                </a:cubicBezTo>
                <a:lnTo>
                  <a:pt x="27099" y="20149"/>
                </a:lnTo>
                <a:lnTo>
                  <a:pt x="0" y="20149"/>
                </a:lnTo>
                <a:lnTo>
                  <a:pt x="0" y="54902"/>
                </a:lnTo>
                <a:lnTo>
                  <a:pt x="27099" y="54902"/>
                </a:lnTo>
                <a:lnTo>
                  <a:pt x="27099" y="65068"/>
                </a:lnTo>
                <a:cubicBezTo>
                  <a:pt x="26730" y="64921"/>
                  <a:pt x="26360" y="64736"/>
                  <a:pt x="25953" y="64588"/>
                </a:cubicBezTo>
                <a:lnTo>
                  <a:pt x="25916" y="64588"/>
                </a:lnTo>
                <a:cubicBezTo>
                  <a:pt x="25621" y="64477"/>
                  <a:pt x="25325" y="64366"/>
                  <a:pt x="24992" y="64255"/>
                </a:cubicBezTo>
                <a:lnTo>
                  <a:pt x="24955" y="64255"/>
                </a:lnTo>
                <a:cubicBezTo>
                  <a:pt x="24622" y="64144"/>
                  <a:pt x="24327" y="64033"/>
                  <a:pt x="24031" y="63959"/>
                </a:cubicBezTo>
                <a:lnTo>
                  <a:pt x="22552" y="63516"/>
                </a:lnTo>
                <a:lnTo>
                  <a:pt x="13014" y="108435"/>
                </a:lnTo>
                <a:cubicBezTo>
                  <a:pt x="12274" y="111984"/>
                  <a:pt x="12089" y="121412"/>
                  <a:pt x="15639" y="124739"/>
                </a:cubicBezTo>
                <a:lnTo>
                  <a:pt x="14234" y="131135"/>
                </a:lnTo>
                <a:lnTo>
                  <a:pt x="9058" y="129989"/>
                </a:lnTo>
                <a:lnTo>
                  <a:pt x="1146" y="178643"/>
                </a:lnTo>
                <a:lnTo>
                  <a:pt x="47101" y="178643"/>
                </a:lnTo>
                <a:lnTo>
                  <a:pt x="52942" y="139564"/>
                </a:lnTo>
                <a:lnTo>
                  <a:pt x="48949" y="138714"/>
                </a:lnTo>
                <a:lnTo>
                  <a:pt x="50687" y="130765"/>
                </a:lnTo>
                <a:lnTo>
                  <a:pt x="63072" y="113759"/>
                </a:lnTo>
                <a:lnTo>
                  <a:pt x="75938" y="113759"/>
                </a:lnTo>
                <a:lnTo>
                  <a:pt x="86585" y="128880"/>
                </a:lnTo>
                <a:cubicBezTo>
                  <a:pt x="88138" y="131098"/>
                  <a:pt x="93388" y="135720"/>
                  <a:pt x="97639" y="138234"/>
                </a:cubicBezTo>
                <a:cubicBezTo>
                  <a:pt x="99118" y="139786"/>
                  <a:pt x="101004" y="141043"/>
                  <a:pt x="103148" y="142411"/>
                </a:cubicBezTo>
                <a:lnTo>
                  <a:pt x="106623" y="153502"/>
                </a:lnTo>
                <a:lnTo>
                  <a:pt x="106254" y="153650"/>
                </a:lnTo>
                <a:lnTo>
                  <a:pt x="111171" y="178643"/>
                </a:lnTo>
                <a:lnTo>
                  <a:pt x="157902" y="178643"/>
                </a:lnTo>
                <a:lnTo>
                  <a:pt x="146773" y="137531"/>
                </a:lnTo>
                <a:lnTo>
                  <a:pt x="142337" y="139269"/>
                </a:lnTo>
                <a:lnTo>
                  <a:pt x="140562" y="134795"/>
                </a:lnTo>
                <a:cubicBezTo>
                  <a:pt x="140710" y="134352"/>
                  <a:pt x="140821" y="133945"/>
                  <a:pt x="140969" y="133575"/>
                </a:cubicBezTo>
                <a:cubicBezTo>
                  <a:pt x="142596" y="127882"/>
                  <a:pt x="142152" y="116458"/>
                  <a:pt x="138936" y="109175"/>
                </a:cubicBezTo>
                <a:lnTo>
                  <a:pt x="127475" y="83295"/>
                </a:lnTo>
                <a:cubicBezTo>
                  <a:pt x="126144" y="80300"/>
                  <a:pt x="123260" y="78415"/>
                  <a:pt x="119896" y="78415"/>
                </a:cubicBezTo>
                <a:cubicBezTo>
                  <a:pt x="117197" y="78415"/>
                  <a:pt x="114794" y="79672"/>
                  <a:pt x="113537" y="81705"/>
                </a:cubicBezTo>
                <a:lnTo>
                  <a:pt x="110986" y="80559"/>
                </a:lnTo>
                <a:cubicBezTo>
                  <a:pt x="110210" y="80337"/>
                  <a:pt x="109396" y="80226"/>
                  <a:pt x="108583" y="80226"/>
                </a:cubicBezTo>
                <a:lnTo>
                  <a:pt x="108583" y="74718"/>
                </a:lnTo>
                <a:lnTo>
                  <a:pt x="142929" y="74718"/>
                </a:lnTo>
                <a:lnTo>
                  <a:pt x="142929" y="47286"/>
                </a:lnTo>
                <a:cubicBezTo>
                  <a:pt x="145553" y="46657"/>
                  <a:pt x="147476" y="44291"/>
                  <a:pt x="147476" y="41481"/>
                </a:cubicBezTo>
                <a:lnTo>
                  <a:pt x="147476" y="41222"/>
                </a:lnTo>
                <a:cubicBezTo>
                  <a:pt x="147476" y="37932"/>
                  <a:pt x="144814" y="35270"/>
                  <a:pt x="141524" y="35270"/>
                </a:cubicBezTo>
                <a:cubicBezTo>
                  <a:pt x="138677" y="35270"/>
                  <a:pt x="136311" y="37267"/>
                  <a:pt x="135719" y="39965"/>
                </a:cubicBezTo>
                <a:lnTo>
                  <a:pt x="108583" y="39965"/>
                </a:lnTo>
                <a:lnTo>
                  <a:pt x="108583" y="13014"/>
                </a:lnTo>
                <a:cubicBezTo>
                  <a:pt x="108583" y="5841"/>
                  <a:pt x="100671" y="0"/>
                  <a:pt x="90948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8"/>
          <p:cNvSpPr/>
          <p:nvPr/>
        </p:nvSpPr>
        <p:spPr>
          <a:xfrm>
            <a:off x="5162442" y="2019165"/>
            <a:ext cx="525286" cy="503229"/>
          </a:xfrm>
          <a:custGeom>
            <a:rect b="b" l="l" r="r" t="t"/>
            <a:pathLst>
              <a:path extrusionOk="0" h="26990" w="28173">
                <a:moveTo>
                  <a:pt x="4844" y="1"/>
                </a:moveTo>
                <a:cubicBezTo>
                  <a:pt x="2182" y="1"/>
                  <a:pt x="0" y="2182"/>
                  <a:pt x="0" y="4844"/>
                </a:cubicBezTo>
                <a:lnTo>
                  <a:pt x="0" y="16896"/>
                </a:lnTo>
                <a:cubicBezTo>
                  <a:pt x="0" y="19558"/>
                  <a:pt x="2182" y="21702"/>
                  <a:pt x="4844" y="21702"/>
                </a:cubicBezTo>
                <a:lnTo>
                  <a:pt x="10020" y="21702"/>
                </a:lnTo>
                <a:lnTo>
                  <a:pt x="14086" y="26989"/>
                </a:lnTo>
                <a:lnTo>
                  <a:pt x="18190" y="21702"/>
                </a:lnTo>
                <a:lnTo>
                  <a:pt x="23366" y="21702"/>
                </a:lnTo>
                <a:cubicBezTo>
                  <a:pt x="26028" y="21702"/>
                  <a:pt x="28172" y="19558"/>
                  <a:pt x="28172" y="16896"/>
                </a:cubicBezTo>
                <a:lnTo>
                  <a:pt x="28172" y="4844"/>
                </a:lnTo>
                <a:cubicBezTo>
                  <a:pt x="28172" y="2182"/>
                  <a:pt x="26028" y="1"/>
                  <a:pt x="23366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8"/>
          <p:cNvSpPr/>
          <p:nvPr/>
        </p:nvSpPr>
        <p:spPr>
          <a:xfrm>
            <a:off x="5188638" y="2045361"/>
            <a:ext cx="473583" cy="434988"/>
          </a:xfrm>
          <a:custGeom>
            <a:rect b="b" l="l" r="r" t="t"/>
            <a:pathLst>
              <a:path extrusionOk="0" h="23330" w="25400">
                <a:moveTo>
                  <a:pt x="3439" y="1"/>
                </a:moveTo>
                <a:cubicBezTo>
                  <a:pt x="1553" y="1"/>
                  <a:pt x="0" y="1516"/>
                  <a:pt x="0" y="3439"/>
                </a:cubicBezTo>
                <a:lnTo>
                  <a:pt x="0" y="15491"/>
                </a:lnTo>
                <a:cubicBezTo>
                  <a:pt x="0" y="17377"/>
                  <a:pt x="1553" y="18930"/>
                  <a:pt x="3439" y="18930"/>
                </a:cubicBezTo>
                <a:lnTo>
                  <a:pt x="9317" y="18930"/>
                </a:lnTo>
                <a:lnTo>
                  <a:pt x="12681" y="23329"/>
                </a:lnTo>
                <a:lnTo>
                  <a:pt x="16083" y="18930"/>
                </a:lnTo>
                <a:lnTo>
                  <a:pt x="21961" y="18930"/>
                </a:lnTo>
                <a:cubicBezTo>
                  <a:pt x="23846" y="18930"/>
                  <a:pt x="25399" y="17377"/>
                  <a:pt x="25399" y="15491"/>
                </a:cubicBezTo>
                <a:lnTo>
                  <a:pt x="25399" y="3439"/>
                </a:lnTo>
                <a:cubicBezTo>
                  <a:pt x="25399" y="1516"/>
                  <a:pt x="23846" y="1"/>
                  <a:pt x="219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8"/>
          <p:cNvSpPr/>
          <p:nvPr/>
        </p:nvSpPr>
        <p:spPr>
          <a:xfrm>
            <a:off x="5188638" y="2045361"/>
            <a:ext cx="473583" cy="434988"/>
          </a:xfrm>
          <a:custGeom>
            <a:rect b="b" l="l" r="r" t="t"/>
            <a:pathLst>
              <a:path extrusionOk="0" h="23330" w="25400">
                <a:moveTo>
                  <a:pt x="3439" y="1"/>
                </a:moveTo>
                <a:cubicBezTo>
                  <a:pt x="1553" y="1"/>
                  <a:pt x="0" y="1553"/>
                  <a:pt x="0" y="3439"/>
                </a:cubicBezTo>
                <a:lnTo>
                  <a:pt x="0" y="15491"/>
                </a:lnTo>
                <a:cubicBezTo>
                  <a:pt x="0" y="17377"/>
                  <a:pt x="1553" y="18930"/>
                  <a:pt x="3439" y="18930"/>
                </a:cubicBezTo>
                <a:lnTo>
                  <a:pt x="9317" y="18930"/>
                </a:lnTo>
                <a:lnTo>
                  <a:pt x="12681" y="23329"/>
                </a:lnTo>
                <a:lnTo>
                  <a:pt x="16083" y="18930"/>
                </a:lnTo>
                <a:lnTo>
                  <a:pt x="21961" y="18930"/>
                </a:lnTo>
                <a:cubicBezTo>
                  <a:pt x="23846" y="18930"/>
                  <a:pt x="25399" y="17377"/>
                  <a:pt x="25399" y="15491"/>
                </a:cubicBezTo>
                <a:lnTo>
                  <a:pt x="25399" y="3439"/>
                </a:lnTo>
                <a:cubicBezTo>
                  <a:pt x="25399" y="1516"/>
                  <a:pt x="23846" y="1"/>
                  <a:pt x="21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8"/>
          <p:cNvSpPr/>
          <p:nvPr/>
        </p:nvSpPr>
        <p:spPr>
          <a:xfrm>
            <a:off x="5278246" y="2128089"/>
            <a:ext cx="286089" cy="9658"/>
          </a:xfrm>
          <a:custGeom>
            <a:rect b="b" l="l" r="r" t="t"/>
            <a:pathLst>
              <a:path extrusionOk="0" h="518" w="15344">
                <a:moveTo>
                  <a:pt x="1" y="0"/>
                </a:moveTo>
                <a:lnTo>
                  <a:pt x="1" y="518"/>
                </a:lnTo>
                <a:lnTo>
                  <a:pt x="15343" y="518"/>
                </a:lnTo>
                <a:lnTo>
                  <a:pt x="153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8"/>
          <p:cNvSpPr/>
          <p:nvPr/>
        </p:nvSpPr>
        <p:spPr>
          <a:xfrm>
            <a:off x="5278246" y="2153577"/>
            <a:ext cx="286089" cy="9677"/>
          </a:xfrm>
          <a:custGeom>
            <a:rect b="b" l="l" r="r" t="t"/>
            <a:pathLst>
              <a:path extrusionOk="0" h="519" w="15344">
                <a:moveTo>
                  <a:pt x="1" y="1"/>
                </a:moveTo>
                <a:lnTo>
                  <a:pt x="1" y="519"/>
                </a:lnTo>
                <a:lnTo>
                  <a:pt x="15343" y="519"/>
                </a:lnTo>
                <a:lnTo>
                  <a:pt x="1534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8"/>
          <p:cNvSpPr/>
          <p:nvPr/>
        </p:nvSpPr>
        <p:spPr>
          <a:xfrm>
            <a:off x="5278246" y="2179773"/>
            <a:ext cx="286089" cy="9677"/>
          </a:xfrm>
          <a:custGeom>
            <a:rect b="b" l="l" r="r" t="t"/>
            <a:pathLst>
              <a:path extrusionOk="0" h="519" w="15344">
                <a:moveTo>
                  <a:pt x="1" y="1"/>
                </a:moveTo>
                <a:lnTo>
                  <a:pt x="1" y="518"/>
                </a:lnTo>
                <a:lnTo>
                  <a:pt x="15343" y="518"/>
                </a:lnTo>
                <a:lnTo>
                  <a:pt x="1534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8"/>
          <p:cNvSpPr/>
          <p:nvPr/>
        </p:nvSpPr>
        <p:spPr>
          <a:xfrm>
            <a:off x="5278246" y="2205969"/>
            <a:ext cx="56550" cy="9677"/>
          </a:xfrm>
          <a:custGeom>
            <a:rect b="b" l="l" r="r" t="t"/>
            <a:pathLst>
              <a:path extrusionOk="0" h="519" w="3033">
                <a:moveTo>
                  <a:pt x="1" y="1"/>
                </a:moveTo>
                <a:lnTo>
                  <a:pt x="1" y="518"/>
                </a:lnTo>
                <a:lnTo>
                  <a:pt x="3032" y="518"/>
                </a:lnTo>
                <a:lnTo>
                  <a:pt x="30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8"/>
          <p:cNvSpPr/>
          <p:nvPr/>
        </p:nvSpPr>
        <p:spPr>
          <a:xfrm>
            <a:off x="5354765" y="2205969"/>
            <a:ext cx="209570" cy="9677"/>
          </a:xfrm>
          <a:custGeom>
            <a:rect b="b" l="l" r="r" t="t"/>
            <a:pathLst>
              <a:path extrusionOk="0" h="519" w="11240">
                <a:moveTo>
                  <a:pt x="0" y="1"/>
                </a:moveTo>
                <a:lnTo>
                  <a:pt x="0" y="518"/>
                </a:lnTo>
                <a:lnTo>
                  <a:pt x="11239" y="518"/>
                </a:lnTo>
                <a:lnTo>
                  <a:pt x="112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8"/>
          <p:cNvSpPr/>
          <p:nvPr/>
        </p:nvSpPr>
        <p:spPr>
          <a:xfrm>
            <a:off x="5278246" y="2232165"/>
            <a:ext cx="286089" cy="9677"/>
          </a:xfrm>
          <a:custGeom>
            <a:rect b="b" l="l" r="r" t="t"/>
            <a:pathLst>
              <a:path extrusionOk="0" h="519" w="15344">
                <a:moveTo>
                  <a:pt x="1" y="1"/>
                </a:moveTo>
                <a:lnTo>
                  <a:pt x="1" y="518"/>
                </a:lnTo>
                <a:lnTo>
                  <a:pt x="15343" y="518"/>
                </a:lnTo>
                <a:lnTo>
                  <a:pt x="1534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8"/>
          <p:cNvSpPr/>
          <p:nvPr/>
        </p:nvSpPr>
        <p:spPr>
          <a:xfrm>
            <a:off x="5278246" y="2257672"/>
            <a:ext cx="177855" cy="9677"/>
          </a:xfrm>
          <a:custGeom>
            <a:rect b="b" l="l" r="r" t="t"/>
            <a:pathLst>
              <a:path extrusionOk="0" h="519" w="9539">
                <a:moveTo>
                  <a:pt x="1" y="1"/>
                </a:moveTo>
                <a:lnTo>
                  <a:pt x="1" y="518"/>
                </a:lnTo>
                <a:lnTo>
                  <a:pt x="9539" y="518"/>
                </a:lnTo>
                <a:lnTo>
                  <a:pt x="95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8"/>
          <p:cNvSpPr/>
          <p:nvPr/>
        </p:nvSpPr>
        <p:spPr>
          <a:xfrm>
            <a:off x="5477468" y="2257672"/>
            <a:ext cx="86867" cy="9677"/>
          </a:xfrm>
          <a:custGeom>
            <a:rect b="b" l="l" r="r" t="t"/>
            <a:pathLst>
              <a:path extrusionOk="0" h="519" w="4659">
                <a:moveTo>
                  <a:pt x="0" y="1"/>
                </a:moveTo>
                <a:lnTo>
                  <a:pt x="0" y="518"/>
                </a:lnTo>
                <a:lnTo>
                  <a:pt x="4658" y="518"/>
                </a:lnTo>
                <a:lnTo>
                  <a:pt x="46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8"/>
          <p:cNvSpPr/>
          <p:nvPr/>
        </p:nvSpPr>
        <p:spPr>
          <a:xfrm>
            <a:off x="5278246" y="2283868"/>
            <a:ext cx="286089" cy="9658"/>
          </a:xfrm>
          <a:custGeom>
            <a:rect b="b" l="l" r="r" t="t"/>
            <a:pathLst>
              <a:path extrusionOk="0" h="518" w="15344">
                <a:moveTo>
                  <a:pt x="1" y="0"/>
                </a:moveTo>
                <a:lnTo>
                  <a:pt x="1" y="518"/>
                </a:lnTo>
                <a:lnTo>
                  <a:pt x="15343" y="518"/>
                </a:lnTo>
                <a:lnTo>
                  <a:pt x="153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8"/>
          <p:cNvSpPr/>
          <p:nvPr/>
        </p:nvSpPr>
        <p:spPr>
          <a:xfrm>
            <a:off x="5278246" y="2310064"/>
            <a:ext cx="153057" cy="9658"/>
          </a:xfrm>
          <a:custGeom>
            <a:rect b="b" l="l" r="r" t="t"/>
            <a:pathLst>
              <a:path extrusionOk="0" h="518" w="8209">
                <a:moveTo>
                  <a:pt x="1" y="0"/>
                </a:moveTo>
                <a:lnTo>
                  <a:pt x="1" y="518"/>
                </a:lnTo>
                <a:lnTo>
                  <a:pt x="8208" y="518"/>
                </a:lnTo>
                <a:lnTo>
                  <a:pt x="82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8"/>
          <p:cNvSpPr/>
          <p:nvPr/>
        </p:nvSpPr>
        <p:spPr>
          <a:xfrm>
            <a:off x="3132393" y="2247324"/>
            <a:ext cx="773432" cy="596286"/>
          </a:xfrm>
          <a:custGeom>
            <a:rect b="b" l="l" r="r" t="t"/>
            <a:pathLst>
              <a:path extrusionOk="0" h="31981" w="41482">
                <a:moveTo>
                  <a:pt x="1" y="1"/>
                </a:moveTo>
                <a:lnTo>
                  <a:pt x="1" y="31981"/>
                </a:lnTo>
                <a:lnTo>
                  <a:pt x="41482" y="31981"/>
                </a:lnTo>
                <a:lnTo>
                  <a:pt x="414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8"/>
          <p:cNvSpPr/>
          <p:nvPr/>
        </p:nvSpPr>
        <p:spPr>
          <a:xfrm>
            <a:off x="3213051" y="2663685"/>
            <a:ext cx="174424" cy="118582"/>
          </a:xfrm>
          <a:custGeom>
            <a:rect b="b" l="l" r="r" t="t"/>
            <a:pathLst>
              <a:path extrusionOk="0" h="6360" w="9355">
                <a:moveTo>
                  <a:pt x="0" y="0"/>
                </a:moveTo>
                <a:lnTo>
                  <a:pt x="0" y="6359"/>
                </a:lnTo>
                <a:lnTo>
                  <a:pt x="9354" y="6359"/>
                </a:lnTo>
                <a:lnTo>
                  <a:pt x="93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8"/>
          <p:cNvSpPr/>
          <p:nvPr/>
        </p:nvSpPr>
        <p:spPr>
          <a:xfrm>
            <a:off x="3432260" y="2663685"/>
            <a:ext cx="174405" cy="118582"/>
          </a:xfrm>
          <a:custGeom>
            <a:rect b="b" l="l" r="r" t="t"/>
            <a:pathLst>
              <a:path extrusionOk="0" h="6360" w="9354">
                <a:moveTo>
                  <a:pt x="0" y="0"/>
                </a:moveTo>
                <a:lnTo>
                  <a:pt x="0" y="6359"/>
                </a:lnTo>
                <a:lnTo>
                  <a:pt x="9354" y="6359"/>
                </a:lnTo>
                <a:lnTo>
                  <a:pt x="93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8"/>
          <p:cNvSpPr/>
          <p:nvPr/>
        </p:nvSpPr>
        <p:spPr>
          <a:xfrm>
            <a:off x="3650761" y="2663685"/>
            <a:ext cx="174424" cy="118582"/>
          </a:xfrm>
          <a:custGeom>
            <a:rect b="b" l="l" r="r" t="t"/>
            <a:pathLst>
              <a:path extrusionOk="0" h="6360" w="9355">
                <a:moveTo>
                  <a:pt x="1" y="0"/>
                </a:moveTo>
                <a:lnTo>
                  <a:pt x="1" y="6359"/>
                </a:lnTo>
                <a:lnTo>
                  <a:pt x="9354" y="6359"/>
                </a:lnTo>
                <a:lnTo>
                  <a:pt x="9354" y="0"/>
                </a:lnTo>
                <a:close/>
              </a:path>
            </a:pathLst>
          </a:custGeom>
          <a:solidFill>
            <a:srgbClr val="2D4F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8"/>
          <p:cNvSpPr/>
          <p:nvPr/>
        </p:nvSpPr>
        <p:spPr>
          <a:xfrm>
            <a:off x="3197203" y="2413768"/>
            <a:ext cx="55152" cy="105176"/>
          </a:xfrm>
          <a:custGeom>
            <a:rect b="b" l="l" r="r" t="t"/>
            <a:pathLst>
              <a:path extrusionOk="0" h="5641" w="2958">
                <a:moveTo>
                  <a:pt x="2551" y="1"/>
                </a:moveTo>
                <a:cubicBezTo>
                  <a:pt x="2452" y="1"/>
                  <a:pt x="2355" y="49"/>
                  <a:pt x="2292" y="132"/>
                </a:cubicBezTo>
                <a:lnTo>
                  <a:pt x="111" y="2572"/>
                </a:lnTo>
                <a:cubicBezTo>
                  <a:pt x="0" y="2720"/>
                  <a:pt x="0" y="2905"/>
                  <a:pt x="111" y="3052"/>
                </a:cubicBezTo>
                <a:lnTo>
                  <a:pt x="2292" y="5530"/>
                </a:lnTo>
                <a:cubicBezTo>
                  <a:pt x="2366" y="5603"/>
                  <a:pt x="2440" y="5640"/>
                  <a:pt x="2551" y="5640"/>
                </a:cubicBezTo>
                <a:cubicBezTo>
                  <a:pt x="2625" y="5640"/>
                  <a:pt x="2736" y="5603"/>
                  <a:pt x="2773" y="5530"/>
                </a:cubicBezTo>
                <a:cubicBezTo>
                  <a:pt x="2921" y="5419"/>
                  <a:pt x="2958" y="5197"/>
                  <a:pt x="2810" y="5049"/>
                </a:cubicBezTo>
                <a:lnTo>
                  <a:pt x="814" y="2831"/>
                </a:lnTo>
                <a:lnTo>
                  <a:pt x="2810" y="575"/>
                </a:lnTo>
                <a:cubicBezTo>
                  <a:pt x="2958" y="428"/>
                  <a:pt x="2921" y="206"/>
                  <a:pt x="2773" y="95"/>
                </a:cubicBezTo>
                <a:cubicBezTo>
                  <a:pt x="2708" y="30"/>
                  <a:pt x="2629" y="1"/>
                  <a:pt x="2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8"/>
          <p:cNvSpPr/>
          <p:nvPr/>
        </p:nvSpPr>
        <p:spPr>
          <a:xfrm>
            <a:off x="3786571" y="2413768"/>
            <a:ext cx="54462" cy="105176"/>
          </a:xfrm>
          <a:custGeom>
            <a:rect b="b" l="l" r="r" t="t"/>
            <a:pathLst>
              <a:path extrusionOk="0" h="5641" w="2921">
                <a:moveTo>
                  <a:pt x="370" y="1"/>
                </a:moveTo>
                <a:cubicBezTo>
                  <a:pt x="292" y="1"/>
                  <a:pt x="213" y="30"/>
                  <a:pt x="148" y="95"/>
                </a:cubicBezTo>
                <a:cubicBezTo>
                  <a:pt x="0" y="206"/>
                  <a:pt x="0" y="428"/>
                  <a:pt x="111" y="575"/>
                </a:cubicBezTo>
                <a:lnTo>
                  <a:pt x="2107" y="2831"/>
                </a:lnTo>
                <a:lnTo>
                  <a:pt x="111" y="5049"/>
                </a:lnTo>
                <a:cubicBezTo>
                  <a:pt x="0" y="5197"/>
                  <a:pt x="0" y="5419"/>
                  <a:pt x="148" y="5530"/>
                </a:cubicBezTo>
                <a:cubicBezTo>
                  <a:pt x="222" y="5603"/>
                  <a:pt x="296" y="5640"/>
                  <a:pt x="370" y="5640"/>
                </a:cubicBezTo>
                <a:cubicBezTo>
                  <a:pt x="481" y="5640"/>
                  <a:pt x="555" y="5603"/>
                  <a:pt x="629" y="5530"/>
                </a:cubicBezTo>
                <a:lnTo>
                  <a:pt x="2810" y="3052"/>
                </a:lnTo>
                <a:cubicBezTo>
                  <a:pt x="2921" y="2905"/>
                  <a:pt x="2921" y="2720"/>
                  <a:pt x="2810" y="2572"/>
                </a:cubicBezTo>
                <a:lnTo>
                  <a:pt x="629" y="132"/>
                </a:lnTo>
                <a:cubicBezTo>
                  <a:pt x="566" y="49"/>
                  <a:pt x="469" y="1"/>
                  <a:pt x="370" y="1"/>
                </a:cubicBezTo>
                <a:close/>
              </a:path>
            </a:pathLst>
          </a:custGeom>
          <a:solidFill>
            <a:srgbClr val="2D4F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8"/>
          <p:cNvSpPr/>
          <p:nvPr/>
        </p:nvSpPr>
        <p:spPr>
          <a:xfrm>
            <a:off x="3572881" y="2399672"/>
            <a:ext cx="133741" cy="133051"/>
          </a:xfrm>
          <a:custGeom>
            <a:rect b="b" l="l" r="r" t="t"/>
            <a:pathLst>
              <a:path extrusionOk="0" h="7136" w="7173">
                <a:moveTo>
                  <a:pt x="3586" y="0"/>
                </a:moveTo>
                <a:cubicBezTo>
                  <a:pt x="1590" y="0"/>
                  <a:pt x="0" y="1590"/>
                  <a:pt x="0" y="3587"/>
                </a:cubicBezTo>
                <a:cubicBezTo>
                  <a:pt x="0" y="5546"/>
                  <a:pt x="1590" y="7136"/>
                  <a:pt x="3586" y="7136"/>
                </a:cubicBezTo>
                <a:cubicBezTo>
                  <a:pt x="5546" y="7136"/>
                  <a:pt x="7172" y="5546"/>
                  <a:pt x="7172" y="3587"/>
                </a:cubicBezTo>
                <a:cubicBezTo>
                  <a:pt x="7172" y="1590"/>
                  <a:pt x="5546" y="0"/>
                  <a:pt x="35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8"/>
          <p:cNvSpPr/>
          <p:nvPr/>
        </p:nvSpPr>
        <p:spPr>
          <a:xfrm>
            <a:off x="3451558" y="2485141"/>
            <a:ext cx="199222" cy="50342"/>
          </a:xfrm>
          <a:custGeom>
            <a:rect b="b" l="l" r="r" t="t"/>
            <a:pathLst>
              <a:path extrusionOk="0" h="2700" w="10685">
                <a:moveTo>
                  <a:pt x="1331" y="1"/>
                </a:moveTo>
                <a:cubicBezTo>
                  <a:pt x="592" y="1"/>
                  <a:pt x="0" y="592"/>
                  <a:pt x="0" y="1369"/>
                </a:cubicBezTo>
                <a:cubicBezTo>
                  <a:pt x="0" y="2108"/>
                  <a:pt x="592" y="2700"/>
                  <a:pt x="1331" y="2700"/>
                </a:cubicBezTo>
                <a:lnTo>
                  <a:pt x="9317" y="2700"/>
                </a:lnTo>
                <a:cubicBezTo>
                  <a:pt x="10056" y="2700"/>
                  <a:pt x="10685" y="2108"/>
                  <a:pt x="10685" y="1369"/>
                </a:cubicBezTo>
                <a:cubicBezTo>
                  <a:pt x="10685" y="592"/>
                  <a:pt x="10056" y="1"/>
                  <a:pt x="9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8"/>
          <p:cNvSpPr/>
          <p:nvPr/>
        </p:nvSpPr>
        <p:spPr>
          <a:xfrm>
            <a:off x="3391577" y="2444476"/>
            <a:ext cx="148918" cy="22076"/>
          </a:xfrm>
          <a:custGeom>
            <a:rect b="b" l="l" r="r" t="t"/>
            <a:pathLst>
              <a:path extrusionOk="0" h="1184" w="7987">
                <a:moveTo>
                  <a:pt x="592" y="1"/>
                </a:moveTo>
                <a:cubicBezTo>
                  <a:pt x="260" y="1"/>
                  <a:pt x="1" y="259"/>
                  <a:pt x="1" y="592"/>
                </a:cubicBezTo>
                <a:cubicBezTo>
                  <a:pt x="1" y="925"/>
                  <a:pt x="260" y="1184"/>
                  <a:pt x="592" y="1184"/>
                </a:cubicBezTo>
                <a:lnTo>
                  <a:pt x="7395" y="1184"/>
                </a:lnTo>
                <a:cubicBezTo>
                  <a:pt x="7728" y="1184"/>
                  <a:pt x="7987" y="925"/>
                  <a:pt x="7987" y="592"/>
                </a:cubicBezTo>
                <a:cubicBezTo>
                  <a:pt x="7987" y="259"/>
                  <a:pt x="7728" y="1"/>
                  <a:pt x="73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8"/>
          <p:cNvSpPr/>
          <p:nvPr/>
        </p:nvSpPr>
        <p:spPr>
          <a:xfrm>
            <a:off x="3439140" y="2372786"/>
            <a:ext cx="111702" cy="26905"/>
          </a:xfrm>
          <a:custGeom>
            <a:rect b="b" l="l" r="r" t="t"/>
            <a:pathLst>
              <a:path extrusionOk="0" h="1443" w="5991">
                <a:moveTo>
                  <a:pt x="703" y="1"/>
                </a:moveTo>
                <a:cubicBezTo>
                  <a:pt x="334" y="1"/>
                  <a:pt x="1" y="333"/>
                  <a:pt x="1" y="703"/>
                </a:cubicBezTo>
                <a:cubicBezTo>
                  <a:pt x="1" y="1110"/>
                  <a:pt x="334" y="1442"/>
                  <a:pt x="703" y="1442"/>
                </a:cubicBezTo>
                <a:lnTo>
                  <a:pt x="5288" y="1442"/>
                </a:lnTo>
                <a:cubicBezTo>
                  <a:pt x="5657" y="1442"/>
                  <a:pt x="5990" y="1110"/>
                  <a:pt x="5990" y="703"/>
                </a:cubicBezTo>
                <a:cubicBezTo>
                  <a:pt x="5990" y="333"/>
                  <a:pt x="5657" y="1"/>
                  <a:pt x="52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8"/>
          <p:cNvSpPr/>
          <p:nvPr/>
        </p:nvSpPr>
        <p:spPr>
          <a:xfrm>
            <a:off x="3328165" y="3479143"/>
            <a:ext cx="1136021" cy="1262844"/>
          </a:xfrm>
          <a:custGeom>
            <a:rect b="b" l="l" r="r" t="t"/>
            <a:pathLst>
              <a:path extrusionOk="0" h="67731" w="60929">
                <a:moveTo>
                  <a:pt x="1" y="60670"/>
                </a:moveTo>
                <a:lnTo>
                  <a:pt x="32017" y="67731"/>
                </a:lnTo>
                <a:lnTo>
                  <a:pt x="37563" y="42554"/>
                </a:lnTo>
                <a:lnTo>
                  <a:pt x="60928" y="10426"/>
                </a:lnTo>
                <a:lnTo>
                  <a:pt x="13347" y="1"/>
                </a:lnTo>
                <a:close/>
              </a:path>
            </a:pathLst>
          </a:custGeom>
          <a:solidFill>
            <a:srgbClr val="F3D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8"/>
          <p:cNvSpPr/>
          <p:nvPr/>
        </p:nvSpPr>
        <p:spPr>
          <a:xfrm>
            <a:off x="3556324" y="3684555"/>
            <a:ext cx="293677" cy="512197"/>
          </a:xfrm>
          <a:custGeom>
            <a:rect b="b" l="l" r="r" t="t"/>
            <a:pathLst>
              <a:path extrusionOk="0" h="27471" w="15751">
                <a:moveTo>
                  <a:pt x="3883" y="1"/>
                </a:moveTo>
                <a:cubicBezTo>
                  <a:pt x="8652" y="7432"/>
                  <a:pt x="15750" y="18782"/>
                  <a:pt x="7987" y="27470"/>
                </a:cubicBezTo>
                <a:cubicBezTo>
                  <a:pt x="4511" y="24808"/>
                  <a:pt x="1" y="10538"/>
                  <a:pt x="3883" y="1"/>
                </a:cubicBezTo>
                <a:close/>
              </a:path>
            </a:pathLst>
          </a:custGeom>
          <a:solidFill>
            <a:srgbClr val="D2B7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>
            <a:off x="3638362" y="1870956"/>
            <a:ext cx="1467567" cy="2069371"/>
          </a:xfrm>
          <a:custGeom>
            <a:rect b="b" l="l" r="r" t="t"/>
            <a:pathLst>
              <a:path extrusionOk="0" h="110988" w="78711">
                <a:moveTo>
                  <a:pt x="16267" y="1"/>
                </a:moveTo>
                <a:lnTo>
                  <a:pt x="62444" y="1"/>
                </a:lnTo>
                <a:cubicBezTo>
                  <a:pt x="71391" y="1"/>
                  <a:pt x="78711" y="5251"/>
                  <a:pt x="78711" y="11647"/>
                </a:cubicBezTo>
                <a:lnTo>
                  <a:pt x="78711" y="99378"/>
                </a:lnTo>
                <a:cubicBezTo>
                  <a:pt x="78711" y="105774"/>
                  <a:pt x="71391" y="110987"/>
                  <a:pt x="62444" y="110987"/>
                </a:cubicBezTo>
                <a:lnTo>
                  <a:pt x="16267" y="110987"/>
                </a:lnTo>
                <a:cubicBezTo>
                  <a:pt x="7321" y="110987"/>
                  <a:pt x="0" y="105774"/>
                  <a:pt x="0" y="99378"/>
                </a:cubicBezTo>
                <a:lnTo>
                  <a:pt x="0" y="11647"/>
                </a:lnTo>
                <a:cubicBezTo>
                  <a:pt x="0" y="5251"/>
                  <a:pt x="7321" y="1"/>
                  <a:pt x="162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/>
          <p:nvPr/>
        </p:nvSpPr>
        <p:spPr>
          <a:xfrm>
            <a:off x="3727970" y="2044671"/>
            <a:ext cx="1288351" cy="1704712"/>
          </a:xfrm>
          <a:custGeom>
            <a:rect b="b" l="l" r="r" t="t"/>
            <a:pathLst>
              <a:path extrusionOk="0" h="91430" w="69099">
                <a:moveTo>
                  <a:pt x="222" y="1"/>
                </a:moveTo>
                <a:lnTo>
                  <a:pt x="68840" y="1"/>
                </a:lnTo>
                <a:cubicBezTo>
                  <a:pt x="68988" y="1"/>
                  <a:pt x="69099" y="75"/>
                  <a:pt x="69099" y="185"/>
                </a:cubicBezTo>
                <a:lnTo>
                  <a:pt x="69099" y="91281"/>
                </a:lnTo>
                <a:cubicBezTo>
                  <a:pt x="69099" y="91355"/>
                  <a:pt x="68988" y="91429"/>
                  <a:pt x="68840" y="91429"/>
                </a:cubicBezTo>
                <a:lnTo>
                  <a:pt x="222" y="91429"/>
                </a:lnTo>
                <a:cubicBezTo>
                  <a:pt x="111" y="91429"/>
                  <a:pt x="1" y="91355"/>
                  <a:pt x="1" y="91281"/>
                </a:cubicBezTo>
                <a:lnTo>
                  <a:pt x="1" y="185"/>
                </a:lnTo>
                <a:cubicBezTo>
                  <a:pt x="1" y="75"/>
                  <a:pt x="111" y="1"/>
                  <a:pt x="2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8"/>
          <p:cNvSpPr/>
          <p:nvPr/>
        </p:nvSpPr>
        <p:spPr>
          <a:xfrm>
            <a:off x="4197395" y="1922658"/>
            <a:ext cx="349501" cy="31044"/>
          </a:xfrm>
          <a:custGeom>
            <a:rect b="b" l="l" r="r" t="t"/>
            <a:pathLst>
              <a:path extrusionOk="0" h="1665" w="18745">
                <a:moveTo>
                  <a:pt x="814" y="1"/>
                </a:moveTo>
                <a:lnTo>
                  <a:pt x="17894" y="1"/>
                </a:lnTo>
                <a:cubicBezTo>
                  <a:pt x="18375" y="1"/>
                  <a:pt x="18745" y="370"/>
                  <a:pt x="18745" y="814"/>
                </a:cubicBezTo>
                <a:lnTo>
                  <a:pt x="18745" y="814"/>
                </a:lnTo>
                <a:cubicBezTo>
                  <a:pt x="18745" y="1295"/>
                  <a:pt x="18375" y="1664"/>
                  <a:pt x="17894" y="1664"/>
                </a:cubicBezTo>
                <a:lnTo>
                  <a:pt x="814" y="1664"/>
                </a:lnTo>
                <a:cubicBezTo>
                  <a:pt x="370" y="1664"/>
                  <a:pt x="1" y="1295"/>
                  <a:pt x="1" y="814"/>
                </a:cubicBezTo>
                <a:lnTo>
                  <a:pt x="1" y="814"/>
                </a:lnTo>
                <a:cubicBezTo>
                  <a:pt x="1" y="370"/>
                  <a:pt x="370" y="1"/>
                  <a:pt x="8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8"/>
          <p:cNvSpPr/>
          <p:nvPr/>
        </p:nvSpPr>
        <p:spPr>
          <a:xfrm>
            <a:off x="4318718" y="3789340"/>
            <a:ext cx="106165" cy="105475"/>
          </a:xfrm>
          <a:custGeom>
            <a:rect b="b" l="l" r="r" t="t"/>
            <a:pathLst>
              <a:path extrusionOk="0" h="5657" w="5694">
                <a:moveTo>
                  <a:pt x="2847" y="0"/>
                </a:moveTo>
                <a:cubicBezTo>
                  <a:pt x="4437" y="0"/>
                  <a:pt x="5694" y="1257"/>
                  <a:pt x="5694" y="2810"/>
                </a:cubicBezTo>
                <a:cubicBezTo>
                  <a:pt x="5694" y="4400"/>
                  <a:pt x="4437" y="5657"/>
                  <a:pt x="2847" y="5657"/>
                </a:cubicBezTo>
                <a:cubicBezTo>
                  <a:pt x="1294" y="5657"/>
                  <a:pt x="0" y="4400"/>
                  <a:pt x="0" y="2810"/>
                </a:cubicBezTo>
                <a:cubicBezTo>
                  <a:pt x="0" y="1257"/>
                  <a:pt x="1294" y="0"/>
                  <a:pt x="28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8"/>
          <p:cNvSpPr/>
          <p:nvPr/>
        </p:nvSpPr>
        <p:spPr>
          <a:xfrm>
            <a:off x="3829306" y="2436887"/>
            <a:ext cx="446697" cy="336412"/>
          </a:xfrm>
          <a:custGeom>
            <a:rect b="b" l="l" r="r" t="t"/>
            <a:pathLst>
              <a:path extrusionOk="0" h="18043" w="23958">
                <a:moveTo>
                  <a:pt x="0" y="1"/>
                </a:moveTo>
                <a:lnTo>
                  <a:pt x="0" y="18043"/>
                </a:lnTo>
                <a:lnTo>
                  <a:pt x="23957" y="18043"/>
                </a:lnTo>
                <a:lnTo>
                  <a:pt x="239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8"/>
          <p:cNvSpPr/>
          <p:nvPr/>
        </p:nvSpPr>
        <p:spPr>
          <a:xfrm>
            <a:off x="4331117" y="2485141"/>
            <a:ext cx="396374" cy="35873"/>
          </a:xfrm>
          <a:custGeom>
            <a:rect b="b" l="l" r="r" t="t"/>
            <a:pathLst>
              <a:path extrusionOk="0" h="1924" w="21259">
                <a:moveTo>
                  <a:pt x="962" y="1"/>
                </a:moveTo>
                <a:cubicBezTo>
                  <a:pt x="445" y="1"/>
                  <a:pt x="1" y="445"/>
                  <a:pt x="1" y="962"/>
                </a:cubicBezTo>
                <a:cubicBezTo>
                  <a:pt x="1" y="1517"/>
                  <a:pt x="445" y="1923"/>
                  <a:pt x="962" y="1923"/>
                </a:cubicBezTo>
                <a:lnTo>
                  <a:pt x="20298" y="1923"/>
                </a:lnTo>
                <a:cubicBezTo>
                  <a:pt x="20852" y="1923"/>
                  <a:pt x="21259" y="1517"/>
                  <a:pt x="21259" y="962"/>
                </a:cubicBezTo>
                <a:cubicBezTo>
                  <a:pt x="21259" y="445"/>
                  <a:pt x="20852" y="1"/>
                  <a:pt x="202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8"/>
          <p:cNvSpPr/>
          <p:nvPr/>
        </p:nvSpPr>
        <p:spPr>
          <a:xfrm>
            <a:off x="4331117" y="2565799"/>
            <a:ext cx="396374" cy="35854"/>
          </a:xfrm>
          <a:custGeom>
            <a:rect b="b" l="l" r="r" t="t"/>
            <a:pathLst>
              <a:path extrusionOk="0" h="1923" w="21259">
                <a:moveTo>
                  <a:pt x="962" y="0"/>
                </a:moveTo>
                <a:cubicBezTo>
                  <a:pt x="445" y="0"/>
                  <a:pt x="1" y="444"/>
                  <a:pt x="1" y="962"/>
                </a:cubicBezTo>
                <a:cubicBezTo>
                  <a:pt x="1" y="1516"/>
                  <a:pt x="445" y="1923"/>
                  <a:pt x="962" y="1923"/>
                </a:cubicBezTo>
                <a:lnTo>
                  <a:pt x="20298" y="1923"/>
                </a:lnTo>
                <a:cubicBezTo>
                  <a:pt x="20852" y="1923"/>
                  <a:pt x="21259" y="1516"/>
                  <a:pt x="21259" y="962"/>
                </a:cubicBezTo>
                <a:cubicBezTo>
                  <a:pt x="21259" y="444"/>
                  <a:pt x="20852" y="0"/>
                  <a:pt x="202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4331117" y="2646457"/>
            <a:ext cx="178563" cy="35854"/>
          </a:xfrm>
          <a:custGeom>
            <a:rect b="b" l="l" r="r" t="t"/>
            <a:pathLst>
              <a:path extrusionOk="0" h="1923" w="9577">
                <a:moveTo>
                  <a:pt x="962" y="0"/>
                </a:moveTo>
                <a:cubicBezTo>
                  <a:pt x="445" y="0"/>
                  <a:pt x="1" y="407"/>
                  <a:pt x="1" y="961"/>
                </a:cubicBezTo>
                <a:cubicBezTo>
                  <a:pt x="1" y="1479"/>
                  <a:pt x="445" y="1922"/>
                  <a:pt x="962" y="1922"/>
                </a:cubicBezTo>
                <a:lnTo>
                  <a:pt x="8615" y="1922"/>
                </a:lnTo>
                <a:cubicBezTo>
                  <a:pt x="9133" y="1922"/>
                  <a:pt x="9576" y="1479"/>
                  <a:pt x="9576" y="961"/>
                </a:cubicBezTo>
                <a:cubicBezTo>
                  <a:pt x="9576" y="444"/>
                  <a:pt x="9133" y="0"/>
                  <a:pt x="86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8"/>
          <p:cNvSpPr/>
          <p:nvPr/>
        </p:nvSpPr>
        <p:spPr>
          <a:xfrm>
            <a:off x="4331117" y="2946306"/>
            <a:ext cx="396374" cy="36544"/>
          </a:xfrm>
          <a:custGeom>
            <a:rect b="b" l="l" r="r" t="t"/>
            <a:pathLst>
              <a:path extrusionOk="0" h="1960" w="21259">
                <a:moveTo>
                  <a:pt x="962" y="0"/>
                </a:moveTo>
                <a:cubicBezTo>
                  <a:pt x="445" y="0"/>
                  <a:pt x="1" y="444"/>
                  <a:pt x="1" y="998"/>
                </a:cubicBezTo>
                <a:cubicBezTo>
                  <a:pt x="1" y="1516"/>
                  <a:pt x="445" y="1960"/>
                  <a:pt x="962" y="1960"/>
                </a:cubicBezTo>
                <a:lnTo>
                  <a:pt x="20298" y="1960"/>
                </a:lnTo>
                <a:cubicBezTo>
                  <a:pt x="20852" y="1960"/>
                  <a:pt x="21259" y="1516"/>
                  <a:pt x="21259" y="998"/>
                </a:cubicBezTo>
                <a:cubicBezTo>
                  <a:pt x="21259" y="444"/>
                  <a:pt x="20852" y="0"/>
                  <a:pt x="202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4331117" y="3026946"/>
            <a:ext cx="396374" cy="36563"/>
          </a:xfrm>
          <a:custGeom>
            <a:rect b="b" l="l" r="r" t="t"/>
            <a:pathLst>
              <a:path extrusionOk="0" h="1961" w="21259">
                <a:moveTo>
                  <a:pt x="962" y="1"/>
                </a:moveTo>
                <a:cubicBezTo>
                  <a:pt x="445" y="1"/>
                  <a:pt x="1" y="444"/>
                  <a:pt x="1" y="999"/>
                </a:cubicBezTo>
                <a:cubicBezTo>
                  <a:pt x="1" y="1517"/>
                  <a:pt x="445" y="1960"/>
                  <a:pt x="962" y="1960"/>
                </a:cubicBezTo>
                <a:lnTo>
                  <a:pt x="20298" y="1960"/>
                </a:lnTo>
                <a:cubicBezTo>
                  <a:pt x="20852" y="1960"/>
                  <a:pt x="21259" y="1517"/>
                  <a:pt x="21259" y="999"/>
                </a:cubicBezTo>
                <a:cubicBezTo>
                  <a:pt x="21259" y="444"/>
                  <a:pt x="20852" y="1"/>
                  <a:pt x="202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8"/>
          <p:cNvSpPr/>
          <p:nvPr/>
        </p:nvSpPr>
        <p:spPr>
          <a:xfrm>
            <a:off x="4331117" y="3107604"/>
            <a:ext cx="178563" cy="36544"/>
          </a:xfrm>
          <a:custGeom>
            <a:rect b="b" l="l" r="r" t="t"/>
            <a:pathLst>
              <a:path extrusionOk="0" h="1960" w="9577">
                <a:moveTo>
                  <a:pt x="962" y="0"/>
                </a:moveTo>
                <a:cubicBezTo>
                  <a:pt x="445" y="0"/>
                  <a:pt x="1" y="444"/>
                  <a:pt x="1" y="962"/>
                </a:cubicBezTo>
                <a:cubicBezTo>
                  <a:pt x="1" y="1516"/>
                  <a:pt x="445" y="1960"/>
                  <a:pt x="962" y="1960"/>
                </a:cubicBezTo>
                <a:lnTo>
                  <a:pt x="8615" y="1960"/>
                </a:lnTo>
                <a:cubicBezTo>
                  <a:pt x="9133" y="1960"/>
                  <a:pt x="9576" y="1516"/>
                  <a:pt x="9576" y="962"/>
                </a:cubicBezTo>
                <a:cubicBezTo>
                  <a:pt x="9576" y="444"/>
                  <a:pt x="9133" y="0"/>
                  <a:pt x="86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8"/>
          <p:cNvSpPr/>
          <p:nvPr/>
        </p:nvSpPr>
        <p:spPr>
          <a:xfrm>
            <a:off x="4331117" y="3386776"/>
            <a:ext cx="396374" cy="35873"/>
          </a:xfrm>
          <a:custGeom>
            <a:rect b="b" l="l" r="r" t="t"/>
            <a:pathLst>
              <a:path extrusionOk="0" h="1924" w="21259">
                <a:moveTo>
                  <a:pt x="962" y="1"/>
                </a:moveTo>
                <a:cubicBezTo>
                  <a:pt x="445" y="1"/>
                  <a:pt x="1" y="444"/>
                  <a:pt x="1" y="962"/>
                </a:cubicBezTo>
                <a:cubicBezTo>
                  <a:pt x="1" y="1516"/>
                  <a:pt x="445" y="1923"/>
                  <a:pt x="962" y="1923"/>
                </a:cubicBezTo>
                <a:lnTo>
                  <a:pt x="20298" y="1923"/>
                </a:lnTo>
                <a:cubicBezTo>
                  <a:pt x="20852" y="1923"/>
                  <a:pt x="21259" y="1516"/>
                  <a:pt x="21259" y="962"/>
                </a:cubicBezTo>
                <a:cubicBezTo>
                  <a:pt x="21259" y="444"/>
                  <a:pt x="20852" y="1"/>
                  <a:pt x="202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8"/>
          <p:cNvSpPr/>
          <p:nvPr/>
        </p:nvSpPr>
        <p:spPr>
          <a:xfrm>
            <a:off x="4331117" y="3467434"/>
            <a:ext cx="396374" cy="35854"/>
          </a:xfrm>
          <a:custGeom>
            <a:rect b="b" l="l" r="r" t="t"/>
            <a:pathLst>
              <a:path extrusionOk="0" h="1923" w="21259">
                <a:moveTo>
                  <a:pt x="962" y="0"/>
                </a:moveTo>
                <a:cubicBezTo>
                  <a:pt x="445" y="0"/>
                  <a:pt x="1" y="407"/>
                  <a:pt x="1" y="961"/>
                </a:cubicBezTo>
                <a:cubicBezTo>
                  <a:pt x="1" y="1479"/>
                  <a:pt x="445" y="1923"/>
                  <a:pt x="962" y="1923"/>
                </a:cubicBezTo>
                <a:lnTo>
                  <a:pt x="20298" y="1923"/>
                </a:lnTo>
                <a:cubicBezTo>
                  <a:pt x="20852" y="1923"/>
                  <a:pt x="21259" y="1479"/>
                  <a:pt x="21259" y="961"/>
                </a:cubicBezTo>
                <a:cubicBezTo>
                  <a:pt x="21259" y="407"/>
                  <a:pt x="20852" y="0"/>
                  <a:pt x="202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8"/>
          <p:cNvSpPr/>
          <p:nvPr/>
        </p:nvSpPr>
        <p:spPr>
          <a:xfrm>
            <a:off x="4331117" y="3548073"/>
            <a:ext cx="178563" cy="35873"/>
          </a:xfrm>
          <a:custGeom>
            <a:rect b="b" l="l" r="r" t="t"/>
            <a:pathLst>
              <a:path extrusionOk="0" h="1924" w="9577">
                <a:moveTo>
                  <a:pt x="962" y="1"/>
                </a:moveTo>
                <a:cubicBezTo>
                  <a:pt x="445" y="1"/>
                  <a:pt x="1" y="407"/>
                  <a:pt x="1" y="962"/>
                </a:cubicBezTo>
                <a:cubicBezTo>
                  <a:pt x="1" y="1480"/>
                  <a:pt x="445" y="1923"/>
                  <a:pt x="962" y="1923"/>
                </a:cubicBezTo>
                <a:lnTo>
                  <a:pt x="8615" y="1923"/>
                </a:lnTo>
                <a:cubicBezTo>
                  <a:pt x="9133" y="1923"/>
                  <a:pt x="9576" y="1480"/>
                  <a:pt x="9576" y="962"/>
                </a:cubicBezTo>
                <a:cubicBezTo>
                  <a:pt x="9576" y="407"/>
                  <a:pt x="9133" y="1"/>
                  <a:pt x="86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8"/>
          <p:cNvSpPr/>
          <p:nvPr/>
        </p:nvSpPr>
        <p:spPr>
          <a:xfrm>
            <a:off x="3829306" y="2876686"/>
            <a:ext cx="446697" cy="337083"/>
          </a:xfrm>
          <a:custGeom>
            <a:rect b="b" l="l" r="r" t="t"/>
            <a:pathLst>
              <a:path extrusionOk="0" h="18079" w="23958">
                <a:moveTo>
                  <a:pt x="0" y="0"/>
                </a:moveTo>
                <a:lnTo>
                  <a:pt x="0" y="18079"/>
                </a:lnTo>
                <a:lnTo>
                  <a:pt x="23957" y="18079"/>
                </a:lnTo>
                <a:lnTo>
                  <a:pt x="239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8"/>
          <p:cNvSpPr/>
          <p:nvPr/>
        </p:nvSpPr>
        <p:spPr>
          <a:xfrm>
            <a:off x="3829306" y="3317155"/>
            <a:ext cx="446697" cy="336412"/>
          </a:xfrm>
          <a:custGeom>
            <a:rect b="b" l="l" r="r" t="t"/>
            <a:pathLst>
              <a:path extrusionOk="0" h="18043" w="23958">
                <a:moveTo>
                  <a:pt x="0" y="1"/>
                </a:moveTo>
                <a:lnTo>
                  <a:pt x="0" y="18042"/>
                </a:lnTo>
                <a:lnTo>
                  <a:pt x="23957" y="18042"/>
                </a:lnTo>
                <a:lnTo>
                  <a:pt x="239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8"/>
          <p:cNvSpPr/>
          <p:nvPr/>
        </p:nvSpPr>
        <p:spPr>
          <a:xfrm>
            <a:off x="3933382" y="2493083"/>
            <a:ext cx="238525" cy="217830"/>
          </a:xfrm>
          <a:custGeom>
            <a:rect b="b" l="l" r="r" t="t"/>
            <a:pathLst>
              <a:path extrusionOk="0" h="11683" w="12793">
                <a:moveTo>
                  <a:pt x="6397" y="0"/>
                </a:moveTo>
                <a:cubicBezTo>
                  <a:pt x="4899" y="0"/>
                  <a:pt x="3402" y="573"/>
                  <a:pt x="2256" y="1719"/>
                </a:cubicBezTo>
                <a:cubicBezTo>
                  <a:pt x="1" y="3974"/>
                  <a:pt x="1" y="7671"/>
                  <a:pt x="2256" y="9964"/>
                </a:cubicBezTo>
                <a:cubicBezTo>
                  <a:pt x="3402" y="11110"/>
                  <a:pt x="4899" y="11683"/>
                  <a:pt x="6397" y="11683"/>
                </a:cubicBezTo>
                <a:cubicBezTo>
                  <a:pt x="7894" y="11683"/>
                  <a:pt x="9391" y="11110"/>
                  <a:pt x="10537" y="9964"/>
                </a:cubicBezTo>
                <a:cubicBezTo>
                  <a:pt x="12793" y="7671"/>
                  <a:pt x="12793" y="3974"/>
                  <a:pt x="10537" y="1719"/>
                </a:cubicBezTo>
                <a:cubicBezTo>
                  <a:pt x="9391" y="573"/>
                  <a:pt x="7894" y="0"/>
                  <a:pt x="63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8"/>
          <p:cNvSpPr/>
          <p:nvPr/>
        </p:nvSpPr>
        <p:spPr>
          <a:xfrm>
            <a:off x="4023680" y="2543742"/>
            <a:ext cx="87576" cy="115823"/>
          </a:xfrm>
          <a:custGeom>
            <a:rect b="b" l="l" r="r" t="t"/>
            <a:pathLst>
              <a:path extrusionOk="0" h="6212" w="4697">
                <a:moveTo>
                  <a:pt x="1" y="0"/>
                </a:moveTo>
                <a:lnTo>
                  <a:pt x="1" y="6211"/>
                </a:lnTo>
                <a:lnTo>
                  <a:pt x="4696" y="31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8"/>
          <p:cNvSpPr/>
          <p:nvPr/>
        </p:nvSpPr>
        <p:spPr>
          <a:xfrm>
            <a:off x="3933382" y="2936312"/>
            <a:ext cx="238525" cy="217830"/>
          </a:xfrm>
          <a:custGeom>
            <a:rect b="b" l="l" r="r" t="t"/>
            <a:pathLst>
              <a:path extrusionOk="0" h="11683" w="12793">
                <a:moveTo>
                  <a:pt x="6397" y="0"/>
                </a:moveTo>
                <a:cubicBezTo>
                  <a:pt x="4899" y="0"/>
                  <a:pt x="3402" y="573"/>
                  <a:pt x="2256" y="1719"/>
                </a:cubicBezTo>
                <a:cubicBezTo>
                  <a:pt x="1" y="4012"/>
                  <a:pt x="1" y="7709"/>
                  <a:pt x="2256" y="9964"/>
                </a:cubicBezTo>
                <a:cubicBezTo>
                  <a:pt x="3402" y="11110"/>
                  <a:pt x="4899" y="11683"/>
                  <a:pt x="6397" y="11683"/>
                </a:cubicBezTo>
                <a:cubicBezTo>
                  <a:pt x="7894" y="11683"/>
                  <a:pt x="9391" y="11110"/>
                  <a:pt x="10537" y="9964"/>
                </a:cubicBezTo>
                <a:cubicBezTo>
                  <a:pt x="12793" y="7709"/>
                  <a:pt x="12793" y="4012"/>
                  <a:pt x="10537" y="1719"/>
                </a:cubicBezTo>
                <a:cubicBezTo>
                  <a:pt x="9391" y="573"/>
                  <a:pt x="7894" y="0"/>
                  <a:pt x="63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8"/>
          <p:cNvSpPr/>
          <p:nvPr/>
        </p:nvSpPr>
        <p:spPr>
          <a:xfrm>
            <a:off x="4023680" y="2987661"/>
            <a:ext cx="87576" cy="115133"/>
          </a:xfrm>
          <a:custGeom>
            <a:rect b="b" l="l" r="r" t="t"/>
            <a:pathLst>
              <a:path extrusionOk="0" h="6175" w="4697">
                <a:moveTo>
                  <a:pt x="1" y="1"/>
                </a:moveTo>
                <a:lnTo>
                  <a:pt x="1" y="6175"/>
                </a:lnTo>
                <a:lnTo>
                  <a:pt x="4696" y="3106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8"/>
          <p:cNvSpPr/>
          <p:nvPr/>
        </p:nvSpPr>
        <p:spPr>
          <a:xfrm>
            <a:off x="3943730" y="3385396"/>
            <a:ext cx="217848" cy="217848"/>
          </a:xfrm>
          <a:custGeom>
            <a:rect b="b" l="l" r="r" t="t"/>
            <a:pathLst>
              <a:path extrusionOk="0" h="11684" w="11684">
                <a:moveTo>
                  <a:pt x="5842" y="1"/>
                </a:moveTo>
                <a:cubicBezTo>
                  <a:pt x="2625" y="1"/>
                  <a:pt x="0" y="2589"/>
                  <a:pt x="0" y="5842"/>
                </a:cubicBezTo>
                <a:cubicBezTo>
                  <a:pt x="0" y="9058"/>
                  <a:pt x="2625" y="11683"/>
                  <a:pt x="5842" y="11683"/>
                </a:cubicBezTo>
                <a:cubicBezTo>
                  <a:pt x="9058" y="11683"/>
                  <a:pt x="11683" y="9058"/>
                  <a:pt x="11683" y="5842"/>
                </a:cubicBezTo>
                <a:cubicBezTo>
                  <a:pt x="11683" y="2589"/>
                  <a:pt x="9058" y="1"/>
                  <a:pt x="58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8"/>
          <p:cNvSpPr/>
          <p:nvPr/>
        </p:nvSpPr>
        <p:spPr>
          <a:xfrm>
            <a:off x="4023680" y="3436409"/>
            <a:ext cx="87576" cy="115823"/>
          </a:xfrm>
          <a:custGeom>
            <a:rect b="b" l="l" r="r" t="t"/>
            <a:pathLst>
              <a:path extrusionOk="0" h="6212" w="4697">
                <a:moveTo>
                  <a:pt x="1" y="0"/>
                </a:moveTo>
                <a:lnTo>
                  <a:pt x="1" y="6212"/>
                </a:lnTo>
                <a:lnTo>
                  <a:pt x="4696" y="31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/>
          <p:nvPr/>
        </p:nvSpPr>
        <p:spPr>
          <a:xfrm>
            <a:off x="4808821" y="2529945"/>
            <a:ext cx="14487" cy="30354"/>
          </a:xfrm>
          <a:custGeom>
            <a:rect b="b" l="l" r="r" t="t"/>
            <a:pathLst>
              <a:path extrusionOk="0" h="1628" w="777">
                <a:moveTo>
                  <a:pt x="148" y="1"/>
                </a:moveTo>
                <a:cubicBezTo>
                  <a:pt x="74" y="1"/>
                  <a:pt x="1" y="75"/>
                  <a:pt x="1" y="149"/>
                </a:cubicBezTo>
                <a:lnTo>
                  <a:pt x="1" y="1480"/>
                </a:lnTo>
                <a:cubicBezTo>
                  <a:pt x="1" y="1554"/>
                  <a:pt x="74" y="1628"/>
                  <a:pt x="148" y="1628"/>
                </a:cubicBezTo>
                <a:lnTo>
                  <a:pt x="629" y="1628"/>
                </a:lnTo>
                <a:cubicBezTo>
                  <a:pt x="703" y="1628"/>
                  <a:pt x="777" y="1554"/>
                  <a:pt x="777" y="1480"/>
                </a:cubicBezTo>
                <a:lnTo>
                  <a:pt x="777" y="149"/>
                </a:lnTo>
                <a:cubicBezTo>
                  <a:pt x="777" y="75"/>
                  <a:pt x="703" y="1"/>
                  <a:pt x="6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8"/>
          <p:cNvSpPr/>
          <p:nvPr/>
        </p:nvSpPr>
        <p:spPr>
          <a:xfrm>
            <a:off x="4826739" y="2501697"/>
            <a:ext cx="38632" cy="55152"/>
          </a:xfrm>
          <a:custGeom>
            <a:rect b="b" l="l" r="r" t="t"/>
            <a:pathLst>
              <a:path extrusionOk="0" h="2958" w="2072">
                <a:moveTo>
                  <a:pt x="925" y="0"/>
                </a:moveTo>
                <a:cubicBezTo>
                  <a:pt x="814" y="0"/>
                  <a:pt x="740" y="37"/>
                  <a:pt x="703" y="148"/>
                </a:cubicBezTo>
                <a:cubicBezTo>
                  <a:pt x="666" y="259"/>
                  <a:pt x="703" y="444"/>
                  <a:pt x="703" y="518"/>
                </a:cubicBezTo>
                <a:cubicBezTo>
                  <a:pt x="666" y="592"/>
                  <a:pt x="481" y="740"/>
                  <a:pt x="223" y="1072"/>
                </a:cubicBezTo>
                <a:cubicBezTo>
                  <a:pt x="1" y="1331"/>
                  <a:pt x="38" y="1664"/>
                  <a:pt x="38" y="1664"/>
                </a:cubicBezTo>
                <a:lnTo>
                  <a:pt x="38" y="2107"/>
                </a:lnTo>
                <a:lnTo>
                  <a:pt x="38" y="2588"/>
                </a:lnTo>
                <a:lnTo>
                  <a:pt x="38" y="2773"/>
                </a:lnTo>
                <a:cubicBezTo>
                  <a:pt x="38" y="2884"/>
                  <a:pt x="112" y="2958"/>
                  <a:pt x="186" y="2958"/>
                </a:cubicBezTo>
                <a:lnTo>
                  <a:pt x="1701" y="2958"/>
                </a:lnTo>
                <a:cubicBezTo>
                  <a:pt x="1812" y="2958"/>
                  <a:pt x="1886" y="2847"/>
                  <a:pt x="1886" y="2773"/>
                </a:cubicBezTo>
                <a:cubicBezTo>
                  <a:pt x="1886" y="2662"/>
                  <a:pt x="1812" y="2588"/>
                  <a:pt x="1701" y="2588"/>
                </a:cubicBezTo>
                <a:lnTo>
                  <a:pt x="1738" y="2588"/>
                </a:lnTo>
                <a:cubicBezTo>
                  <a:pt x="1886" y="2588"/>
                  <a:pt x="1960" y="2477"/>
                  <a:pt x="1960" y="2329"/>
                </a:cubicBezTo>
                <a:cubicBezTo>
                  <a:pt x="1960" y="2218"/>
                  <a:pt x="1886" y="2107"/>
                  <a:pt x="1738" y="2107"/>
                </a:cubicBezTo>
                <a:lnTo>
                  <a:pt x="1812" y="2107"/>
                </a:lnTo>
                <a:cubicBezTo>
                  <a:pt x="1960" y="2107"/>
                  <a:pt x="2071" y="2034"/>
                  <a:pt x="2071" y="1886"/>
                </a:cubicBezTo>
                <a:cubicBezTo>
                  <a:pt x="2071" y="1775"/>
                  <a:pt x="1960" y="1664"/>
                  <a:pt x="1812" y="1664"/>
                </a:cubicBezTo>
                <a:cubicBezTo>
                  <a:pt x="1923" y="1664"/>
                  <a:pt x="2071" y="1553"/>
                  <a:pt x="2071" y="1405"/>
                </a:cubicBezTo>
                <a:cubicBezTo>
                  <a:pt x="2071" y="1257"/>
                  <a:pt x="1923" y="1146"/>
                  <a:pt x="1812" y="1146"/>
                </a:cubicBezTo>
                <a:lnTo>
                  <a:pt x="999" y="1146"/>
                </a:lnTo>
                <a:cubicBezTo>
                  <a:pt x="1073" y="998"/>
                  <a:pt x="1221" y="740"/>
                  <a:pt x="1221" y="555"/>
                </a:cubicBezTo>
                <a:cubicBezTo>
                  <a:pt x="1221" y="222"/>
                  <a:pt x="1036" y="37"/>
                  <a:pt x="9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8"/>
          <p:cNvSpPr/>
          <p:nvPr/>
        </p:nvSpPr>
        <p:spPr>
          <a:xfrm>
            <a:off x="4937732" y="2518925"/>
            <a:ext cx="15177" cy="31044"/>
          </a:xfrm>
          <a:custGeom>
            <a:rect b="b" l="l" r="r" t="t"/>
            <a:pathLst>
              <a:path extrusionOk="0" h="1665" w="814">
                <a:moveTo>
                  <a:pt x="148" y="0"/>
                </a:moveTo>
                <a:cubicBezTo>
                  <a:pt x="74" y="0"/>
                  <a:pt x="0" y="74"/>
                  <a:pt x="0" y="148"/>
                </a:cubicBezTo>
                <a:lnTo>
                  <a:pt x="0" y="1479"/>
                </a:lnTo>
                <a:cubicBezTo>
                  <a:pt x="0" y="1590"/>
                  <a:pt x="74" y="1664"/>
                  <a:pt x="148" y="1664"/>
                </a:cubicBezTo>
                <a:lnTo>
                  <a:pt x="629" y="1664"/>
                </a:lnTo>
                <a:cubicBezTo>
                  <a:pt x="739" y="1664"/>
                  <a:pt x="813" y="1590"/>
                  <a:pt x="813" y="1479"/>
                </a:cubicBezTo>
                <a:lnTo>
                  <a:pt x="813" y="148"/>
                </a:lnTo>
                <a:cubicBezTo>
                  <a:pt x="813" y="74"/>
                  <a:pt x="739" y="0"/>
                  <a:pt x="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8"/>
          <p:cNvSpPr/>
          <p:nvPr/>
        </p:nvSpPr>
        <p:spPr>
          <a:xfrm>
            <a:off x="4896359" y="2523065"/>
            <a:ext cx="37943" cy="54648"/>
          </a:xfrm>
          <a:custGeom>
            <a:rect b="b" l="l" r="r" t="t"/>
            <a:pathLst>
              <a:path extrusionOk="0" h="2931" w="2035">
                <a:moveTo>
                  <a:pt x="334" y="0"/>
                </a:moveTo>
                <a:cubicBezTo>
                  <a:pt x="223" y="0"/>
                  <a:pt x="149" y="74"/>
                  <a:pt x="149" y="185"/>
                </a:cubicBezTo>
                <a:cubicBezTo>
                  <a:pt x="149" y="296"/>
                  <a:pt x="223" y="370"/>
                  <a:pt x="334" y="370"/>
                </a:cubicBezTo>
                <a:lnTo>
                  <a:pt x="297" y="370"/>
                </a:lnTo>
                <a:cubicBezTo>
                  <a:pt x="186" y="370"/>
                  <a:pt x="75" y="481"/>
                  <a:pt x="75" y="592"/>
                </a:cubicBezTo>
                <a:cubicBezTo>
                  <a:pt x="75" y="703"/>
                  <a:pt x="186" y="814"/>
                  <a:pt x="297" y="814"/>
                </a:cubicBezTo>
                <a:lnTo>
                  <a:pt x="223" y="814"/>
                </a:lnTo>
                <a:cubicBezTo>
                  <a:pt x="112" y="814"/>
                  <a:pt x="1" y="925"/>
                  <a:pt x="1" y="1035"/>
                </a:cubicBezTo>
                <a:cubicBezTo>
                  <a:pt x="1" y="1183"/>
                  <a:pt x="112" y="1257"/>
                  <a:pt x="223" y="1257"/>
                </a:cubicBezTo>
                <a:lnTo>
                  <a:pt x="260" y="1257"/>
                </a:lnTo>
                <a:cubicBezTo>
                  <a:pt x="112" y="1257"/>
                  <a:pt x="1" y="1368"/>
                  <a:pt x="1" y="1516"/>
                </a:cubicBezTo>
                <a:cubicBezTo>
                  <a:pt x="1" y="1664"/>
                  <a:pt x="112" y="1775"/>
                  <a:pt x="260" y="1775"/>
                </a:cubicBezTo>
                <a:lnTo>
                  <a:pt x="1073" y="1775"/>
                </a:lnTo>
                <a:cubicBezTo>
                  <a:pt x="962" y="1923"/>
                  <a:pt x="851" y="2182"/>
                  <a:pt x="851" y="2403"/>
                </a:cubicBezTo>
                <a:cubicBezTo>
                  <a:pt x="851" y="2736"/>
                  <a:pt x="999" y="2921"/>
                  <a:pt x="1147" y="2921"/>
                </a:cubicBezTo>
                <a:cubicBezTo>
                  <a:pt x="1167" y="2927"/>
                  <a:pt x="1185" y="2931"/>
                  <a:pt x="1202" y="2931"/>
                </a:cubicBezTo>
                <a:cubicBezTo>
                  <a:pt x="1283" y="2931"/>
                  <a:pt x="1338" y="2864"/>
                  <a:pt x="1369" y="2773"/>
                </a:cubicBezTo>
                <a:cubicBezTo>
                  <a:pt x="1406" y="2699"/>
                  <a:pt x="1332" y="2514"/>
                  <a:pt x="1369" y="2440"/>
                </a:cubicBezTo>
                <a:cubicBezTo>
                  <a:pt x="1406" y="2329"/>
                  <a:pt x="1591" y="2182"/>
                  <a:pt x="1812" y="1886"/>
                </a:cubicBezTo>
                <a:cubicBezTo>
                  <a:pt x="2034" y="1590"/>
                  <a:pt x="1997" y="1257"/>
                  <a:pt x="1997" y="1257"/>
                </a:cubicBezTo>
                <a:lnTo>
                  <a:pt x="1997" y="814"/>
                </a:lnTo>
                <a:lnTo>
                  <a:pt x="1997" y="370"/>
                </a:lnTo>
                <a:lnTo>
                  <a:pt x="1997" y="148"/>
                </a:lnTo>
                <a:cubicBezTo>
                  <a:pt x="1997" y="74"/>
                  <a:pt x="1923" y="0"/>
                  <a:pt x="18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8"/>
          <p:cNvSpPr/>
          <p:nvPr/>
        </p:nvSpPr>
        <p:spPr>
          <a:xfrm>
            <a:off x="4808821" y="2986281"/>
            <a:ext cx="14487" cy="31044"/>
          </a:xfrm>
          <a:custGeom>
            <a:rect b="b" l="l" r="r" t="t"/>
            <a:pathLst>
              <a:path extrusionOk="0" h="1665" w="777">
                <a:moveTo>
                  <a:pt x="148" y="1"/>
                </a:moveTo>
                <a:cubicBezTo>
                  <a:pt x="74" y="1"/>
                  <a:pt x="1" y="75"/>
                  <a:pt x="1" y="185"/>
                </a:cubicBezTo>
                <a:lnTo>
                  <a:pt x="1" y="1516"/>
                </a:lnTo>
                <a:cubicBezTo>
                  <a:pt x="1" y="1590"/>
                  <a:pt x="74" y="1664"/>
                  <a:pt x="148" y="1664"/>
                </a:cubicBezTo>
                <a:lnTo>
                  <a:pt x="629" y="1664"/>
                </a:lnTo>
                <a:cubicBezTo>
                  <a:pt x="703" y="1664"/>
                  <a:pt x="777" y="1590"/>
                  <a:pt x="777" y="1516"/>
                </a:cubicBezTo>
                <a:lnTo>
                  <a:pt x="777" y="185"/>
                </a:lnTo>
                <a:cubicBezTo>
                  <a:pt x="777" y="75"/>
                  <a:pt x="703" y="1"/>
                  <a:pt x="6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8"/>
          <p:cNvSpPr/>
          <p:nvPr/>
        </p:nvSpPr>
        <p:spPr>
          <a:xfrm>
            <a:off x="4826739" y="2958537"/>
            <a:ext cx="38632" cy="54648"/>
          </a:xfrm>
          <a:custGeom>
            <a:rect b="b" l="l" r="r" t="t"/>
            <a:pathLst>
              <a:path extrusionOk="0" h="2931" w="2072">
                <a:moveTo>
                  <a:pt x="870" y="0"/>
                </a:moveTo>
                <a:cubicBezTo>
                  <a:pt x="789" y="0"/>
                  <a:pt x="734" y="66"/>
                  <a:pt x="703" y="158"/>
                </a:cubicBezTo>
                <a:cubicBezTo>
                  <a:pt x="666" y="232"/>
                  <a:pt x="703" y="416"/>
                  <a:pt x="703" y="490"/>
                </a:cubicBezTo>
                <a:cubicBezTo>
                  <a:pt x="666" y="601"/>
                  <a:pt x="481" y="749"/>
                  <a:pt x="223" y="1045"/>
                </a:cubicBezTo>
                <a:cubicBezTo>
                  <a:pt x="1" y="1341"/>
                  <a:pt x="38" y="1673"/>
                  <a:pt x="38" y="1673"/>
                </a:cubicBezTo>
                <a:lnTo>
                  <a:pt x="38" y="2117"/>
                </a:lnTo>
                <a:lnTo>
                  <a:pt x="38" y="2561"/>
                </a:lnTo>
                <a:lnTo>
                  <a:pt x="38" y="2783"/>
                </a:lnTo>
                <a:cubicBezTo>
                  <a:pt x="38" y="2856"/>
                  <a:pt x="112" y="2930"/>
                  <a:pt x="186" y="2930"/>
                </a:cubicBezTo>
                <a:lnTo>
                  <a:pt x="1701" y="2930"/>
                </a:lnTo>
                <a:cubicBezTo>
                  <a:pt x="1812" y="2930"/>
                  <a:pt x="1886" y="2856"/>
                  <a:pt x="1886" y="2746"/>
                </a:cubicBezTo>
                <a:cubicBezTo>
                  <a:pt x="1886" y="2635"/>
                  <a:pt x="1812" y="2561"/>
                  <a:pt x="1701" y="2561"/>
                </a:cubicBezTo>
                <a:lnTo>
                  <a:pt x="1738" y="2561"/>
                </a:lnTo>
                <a:cubicBezTo>
                  <a:pt x="1886" y="2561"/>
                  <a:pt x="1960" y="2450"/>
                  <a:pt x="1960" y="2339"/>
                </a:cubicBezTo>
                <a:cubicBezTo>
                  <a:pt x="1960" y="2228"/>
                  <a:pt x="1886" y="2117"/>
                  <a:pt x="1738" y="2117"/>
                </a:cubicBezTo>
                <a:lnTo>
                  <a:pt x="1812" y="2117"/>
                </a:lnTo>
                <a:cubicBezTo>
                  <a:pt x="1960" y="2117"/>
                  <a:pt x="2071" y="2006"/>
                  <a:pt x="2071" y="1895"/>
                </a:cubicBezTo>
                <a:cubicBezTo>
                  <a:pt x="2071" y="1747"/>
                  <a:pt x="1960" y="1673"/>
                  <a:pt x="1812" y="1673"/>
                </a:cubicBezTo>
                <a:cubicBezTo>
                  <a:pt x="1923" y="1673"/>
                  <a:pt x="2071" y="1526"/>
                  <a:pt x="2071" y="1415"/>
                </a:cubicBezTo>
                <a:cubicBezTo>
                  <a:pt x="2071" y="1267"/>
                  <a:pt x="1923" y="1156"/>
                  <a:pt x="1812" y="1156"/>
                </a:cubicBezTo>
                <a:lnTo>
                  <a:pt x="999" y="1156"/>
                </a:lnTo>
                <a:cubicBezTo>
                  <a:pt x="1073" y="1008"/>
                  <a:pt x="1221" y="749"/>
                  <a:pt x="1221" y="527"/>
                </a:cubicBezTo>
                <a:cubicBezTo>
                  <a:pt x="1221" y="195"/>
                  <a:pt x="1036" y="10"/>
                  <a:pt x="925" y="10"/>
                </a:cubicBezTo>
                <a:cubicBezTo>
                  <a:pt x="905" y="3"/>
                  <a:pt x="887" y="0"/>
                  <a:pt x="8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8"/>
          <p:cNvSpPr/>
          <p:nvPr/>
        </p:nvSpPr>
        <p:spPr>
          <a:xfrm>
            <a:off x="4937732" y="2975262"/>
            <a:ext cx="15177" cy="31025"/>
          </a:xfrm>
          <a:custGeom>
            <a:rect b="b" l="l" r="r" t="t"/>
            <a:pathLst>
              <a:path extrusionOk="0" h="1664" w="814">
                <a:moveTo>
                  <a:pt x="148" y="0"/>
                </a:moveTo>
                <a:cubicBezTo>
                  <a:pt x="74" y="0"/>
                  <a:pt x="0" y="74"/>
                  <a:pt x="0" y="185"/>
                </a:cubicBezTo>
                <a:lnTo>
                  <a:pt x="0" y="1516"/>
                </a:lnTo>
                <a:cubicBezTo>
                  <a:pt x="0" y="1590"/>
                  <a:pt x="74" y="1664"/>
                  <a:pt x="148" y="1664"/>
                </a:cubicBezTo>
                <a:lnTo>
                  <a:pt x="629" y="1664"/>
                </a:lnTo>
                <a:cubicBezTo>
                  <a:pt x="739" y="1664"/>
                  <a:pt x="813" y="1590"/>
                  <a:pt x="813" y="1516"/>
                </a:cubicBezTo>
                <a:lnTo>
                  <a:pt x="813" y="185"/>
                </a:lnTo>
                <a:cubicBezTo>
                  <a:pt x="813" y="74"/>
                  <a:pt x="739" y="0"/>
                  <a:pt x="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8"/>
          <p:cNvSpPr/>
          <p:nvPr/>
        </p:nvSpPr>
        <p:spPr>
          <a:xfrm>
            <a:off x="4896359" y="2979382"/>
            <a:ext cx="37943" cy="55171"/>
          </a:xfrm>
          <a:custGeom>
            <a:rect b="b" l="l" r="r" t="t"/>
            <a:pathLst>
              <a:path extrusionOk="0" h="2959" w="2035">
                <a:moveTo>
                  <a:pt x="334" y="1"/>
                </a:moveTo>
                <a:cubicBezTo>
                  <a:pt x="223" y="1"/>
                  <a:pt x="149" y="112"/>
                  <a:pt x="149" y="186"/>
                </a:cubicBezTo>
                <a:cubicBezTo>
                  <a:pt x="149" y="297"/>
                  <a:pt x="223" y="371"/>
                  <a:pt x="334" y="371"/>
                </a:cubicBezTo>
                <a:lnTo>
                  <a:pt x="297" y="371"/>
                </a:lnTo>
                <a:cubicBezTo>
                  <a:pt x="186" y="371"/>
                  <a:pt x="75" y="481"/>
                  <a:pt x="75" y="592"/>
                </a:cubicBezTo>
                <a:cubicBezTo>
                  <a:pt x="75" y="740"/>
                  <a:pt x="186" y="851"/>
                  <a:pt x="297" y="851"/>
                </a:cubicBezTo>
                <a:lnTo>
                  <a:pt x="223" y="851"/>
                </a:lnTo>
                <a:cubicBezTo>
                  <a:pt x="112" y="851"/>
                  <a:pt x="1" y="925"/>
                  <a:pt x="1" y="1073"/>
                </a:cubicBezTo>
                <a:cubicBezTo>
                  <a:pt x="1" y="1184"/>
                  <a:pt x="112" y="1295"/>
                  <a:pt x="223" y="1295"/>
                </a:cubicBezTo>
                <a:lnTo>
                  <a:pt x="260" y="1295"/>
                </a:lnTo>
                <a:cubicBezTo>
                  <a:pt x="112" y="1295"/>
                  <a:pt x="1" y="1406"/>
                  <a:pt x="1" y="1554"/>
                </a:cubicBezTo>
                <a:cubicBezTo>
                  <a:pt x="1" y="1665"/>
                  <a:pt x="112" y="1812"/>
                  <a:pt x="260" y="1812"/>
                </a:cubicBezTo>
                <a:lnTo>
                  <a:pt x="1073" y="1812"/>
                </a:lnTo>
                <a:cubicBezTo>
                  <a:pt x="962" y="1960"/>
                  <a:pt x="851" y="2219"/>
                  <a:pt x="851" y="2404"/>
                </a:cubicBezTo>
                <a:cubicBezTo>
                  <a:pt x="851" y="2737"/>
                  <a:pt x="999" y="2922"/>
                  <a:pt x="1147" y="2959"/>
                </a:cubicBezTo>
                <a:cubicBezTo>
                  <a:pt x="1258" y="2959"/>
                  <a:pt x="1332" y="2922"/>
                  <a:pt x="1369" y="2811"/>
                </a:cubicBezTo>
                <a:cubicBezTo>
                  <a:pt x="1406" y="2700"/>
                  <a:pt x="1332" y="2515"/>
                  <a:pt x="1369" y="2441"/>
                </a:cubicBezTo>
                <a:cubicBezTo>
                  <a:pt x="1406" y="2367"/>
                  <a:pt x="1591" y="2219"/>
                  <a:pt x="1812" y="1886"/>
                </a:cubicBezTo>
                <a:cubicBezTo>
                  <a:pt x="2034" y="1628"/>
                  <a:pt x="1997" y="1295"/>
                  <a:pt x="1997" y="1295"/>
                </a:cubicBezTo>
                <a:lnTo>
                  <a:pt x="1997" y="851"/>
                </a:lnTo>
                <a:lnTo>
                  <a:pt x="1997" y="371"/>
                </a:lnTo>
                <a:lnTo>
                  <a:pt x="1997" y="186"/>
                </a:lnTo>
                <a:cubicBezTo>
                  <a:pt x="1997" y="75"/>
                  <a:pt x="1923" y="1"/>
                  <a:pt x="18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8"/>
          <p:cNvSpPr/>
          <p:nvPr/>
        </p:nvSpPr>
        <p:spPr>
          <a:xfrm>
            <a:off x="4808821" y="3426750"/>
            <a:ext cx="14487" cy="30354"/>
          </a:xfrm>
          <a:custGeom>
            <a:rect b="b" l="l" r="r" t="t"/>
            <a:pathLst>
              <a:path extrusionOk="0" h="1628" w="777">
                <a:moveTo>
                  <a:pt x="148" y="1"/>
                </a:moveTo>
                <a:cubicBezTo>
                  <a:pt x="74" y="1"/>
                  <a:pt x="1" y="75"/>
                  <a:pt x="1" y="149"/>
                </a:cubicBezTo>
                <a:lnTo>
                  <a:pt x="1" y="1480"/>
                </a:lnTo>
                <a:cubicBezTo>
                  <a:pt x="1" y="1554"/>
                  <a:pt x="74" y="1628"/>
                  <a:pt x="148" y="1628"/>
                </a:cubicBezTo>
                <a:lnTo>
                  <a:pt x="629" y="1628"/>
                </a:lnTo>
                <a:cubicBezTo>
                  <a:pt x="703" y="1628"/>
                  <a:pt x="777" y="1554"/>
                  <a:pt x="777" y="1480"/>
                </a:cubicBezTo>
                <a:lnTo>
                  <a:pt x="777" y="149"/>
                </a:lnTo>
                <a:cubicBezTo>
                  <a:pt x="777" y="75"/>
                  <a:pt x="703" y="1"/>
                  <a:pt x="629" y="1"/>
                </a:cubicBezTo>
                <a:close/>
              </a:path>
            </a:pathLst>
          </a:custGeom>
          <a:solidFill>
            <a:srgbClr val="DBE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8"/>
          <p:cNvSpPr/>
          <p:nvPr/>
        </p:nvSpPr>
        <p:spPr>
          <a:xfrm>
            <a:off x="4826739" y="3398317"/>
            <a:ext cx="38632" cy="54648"/>
          </a:xfrm>
          <a:custGeom>
            <a:rect b="b" l="l" r="r" t="t"/>
            <a:pathLst>
              <a:path extrusionOk="0" h="2931" w="2072">
                <a:moveTo>
                  <a:pt x="870" y="0"/>
                </a:moveTo>
                <a:cubicBezTo>
                  <a:pt x="789" y="0"/>
                  <a:pt x="734" y="67"/>
                  <a:pt x="703" y="158"/>
                </a:cubicBezTo>
                <a:cubicBezTo>
                  <a:pt x="666" y="232"/>
                  <a:pt x="703" y="417"/>
                  <a:pt x="703" y="491"/>
                </a:cubicBezTo>
                <a:cubicBezTo>
                  <a:pt x="666" y="602"/>
                  <a:pt x="481" y="749"/>
                  <a:pt x="223" y="1045"/>
                </a:cubicBezTo>
                <a:cubicBezTo>
                  <a:pt x="1" y="1341"/>
                  <a:pt x="38" y="1674"/>
                  <a:pt x="38" y="1674"/>
                </a:cubicBezTo>
                <a:lnTo>
                  <a:pt x="38" y="2117"/>
                </a:lnTo>
                <a:lnTo>
                  <a:pt x="38" y="2561"/>
                </a:lnTo>
                <a:lnTo>
                  <a:pt x="38" y="2783"/>
                </a:lnTo>
                <a:cubicBezTo>
                  <a:pt x="38" y="2857"/>
                  <a:pt x="112" y="2931"/>
                  <a:pt x="186" y="2931"/>
                </a:cubicBezTo>
                <a:lnTo>
                  <a:pt x="1701" y="2931"/>
                </a:lnTo>
                <a:cubicBezTo>
                  <a:pt x="1812" y="2931"/>
                  <a:pt x="1886" y="2857"/>
                  <a:pt x="1886" y="2746"/>
                </a:cubicBezTo>
                <a:cubicBezTo>
                  <a:pt x="1886" y="2635"/>
                  <a:pt x="1812" y="2561"/>
                  <a:pt x="1701" y="2561"/>
                </a:cubicBezTo>
                <a:lnTo>
                  <a:pt x="1738" y="2561"/>
                </a:lnTo>
                <a:cubicBezTo>
                  <a:pt x="1886" y="2561"/>
                  <a:pt x="1960" y="2450"/>
                  <a:pt x="1960" y="2339"/>
                </a:cubicBezTo>
                <a:cubicBezTo>
                  <a:pt x="1960" y="2228"/>
                  <a:pt x="1886" y="2117"/>
                  <a:pt x="1738" y="2117"/>
                </a:cubicBezTo>
                <a:lnTo>
                  <a:pt x="1812" y="2117"/>
                </a:lnTo>
                <a:cubicBezTo>
                  <a:pt x="1960" y="2117"/>
                  <a:pt x="2071" y="2006"/>
                  <a:pt x="2071" y="1896"/>
                </a:cubicBezTo>
                <a:cubicBezTo>
                  <a:pt x="2071" y="1785"/>
                  <a:pt x="1960" y="1674"/>
                  <a:pt x="1812" y="1674"/>
                </a:cubicBezTo>
                <a:cubicBezTo>
                  <a:pt x="1923" y="1674"/>
                  <a:pt x="2071" y="1563"/>
                  <a:pt x="2071" y="1415"/>
                </a:cubicBezTo>
                <a:cubicBezTo>
                  <a:pt x="2071" y="1267"/>
                  <a:pt x="1923" y="1156"/>
                  <a:pt x="1812" y="1156"/>
                </a:cubicBezTo>
                <a:lnTo>
                  <a:pt x="999" y="1156"/>
                </a:lnTo>
                <a:cubicBezTo>
                  <a:pt x="1073" y="1008"/>
                  <a:pt x="1221" y="749"/>
                  <a:pt x="1221" y="528"/>
                </a:cubicBezTo>
                <a:cubicBezTo>
                  <a:pt x="1221" y="195"/>
                  <a:pt x="1036" y="10"/>
                  <a:pt x="925" y="10"/>
                </a:cubicBezTo>
                <a:cubicBezTo>
                  <a:pt x="905" y="4"/>
                  <a:pt x="887" y="0"/>
                  <a:pt x="870" y="0"/>
                </a:cubicBezTo>
                <a:close/>
              </a:path>
            </a:pathLst>
          </a:custGeom>
          <a:solidFill>
            <a:srgbClr val="DBE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8"/>
          <p:cNvSpPr/>
          <p:nvPr/>
        </p:nvSpPr>
        <p:spPr>
          <a:xfrm>
            <a:off x="4937732" y="3415731"/>
            <a:ext cx="15177" cy="30354"/>
          </a:xfrm>
          <a:custGeom>
            <a:rect b="b" l="l" r="r" t="t"/>
            <a:pathLst>
              <a:path extrusionOk="0" h="1628" w="814">
                <a:moveTo>
                  <a:pt x="148" y="0"/>
                </a:moveTo>
                <a:cubicBezTo>
                  <a:pt x="74" y="0"/>
                  <a:pt x="0" y="74"/>
                  <a:pt x="0" y="148"/>
                </a:cubicBezTo>
                <a:lnTo>
                  <a:pt x="0" y="1479"/>
                </a:lnTo>
                <a:cubicBezTo>
                  <a:pt x="0" y="1553"/>
                  <a:pt x="74" y="1627"/>
                  <a:pt x="148" y="1627"/>
                </a:cubicBezTo>
                <a:lnTo>
                  <a:pt x="629" y="1627"/>
                </a:lnTo>
                <a:cubicBezTo>
                  <a:pt x="739" y="1627"/>
                  <a:pt x="813" y="1553"/>
                  <a:pt x="813" y="1479"/>
                </a:cubicBezTo>
                <a:lnTo>
                  <a:pt x="813" y="148"/>
                </a:lnTo>
                <a:cubicBezTo>
                  <a:pt x="813" y="74"/>
                  <a:pt x="739" y="0"/>
                  <a:pt x="629" y="0"/>
                </a:cubicBezTo>
                <a:close/>
              </a:path>
            </a:pathLst>
          </a:custGeom>
          <a:solidFill>
            <a:srgbClr val="DBE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8"/>
          <p:cNvSpPr/>
          <p:nvPr/>
        </p:nvSpPr>
        <p:spPr>
          <a:xfrm>
            <a:off x="4896359" y="3419870"/>
            <a:ext cx="37943" cy="54462"/>
          </a:xfrm>
          <a:custGeom>
            <a:rect b="b" l="l" r="r" t="t"/>
            <a:pathLst>
              <a:path extrusionOk="0" h="2921" w="2035">
                <a:moveTo>
                  <a:pt x="334" y="0"/>
                </a:moveTo>
                <a:cubicBezTo>
                  <a:pt x="223" y="0"/>
                  <a:pt x="149" y="74"/>
                  <a:pt x="149" y="185"/>
                </a:cubicBezTo>
                <a:cubicBezTo>
                  <a:pt x="149" y="259"/>
                  <a:pt x="223" y="370"/>
                  <a:pt x="334" y="370"/>
                </a:cubicBezTo>
                <a:lnTo>
                  <a:pt x="297" y="370"/>
                </a:lnTo>
                <a:cubicBezTo>
                  <a:pt x="186" y="370"/>
                  <a:pt x="75" y="444"/>
                  <a:pt x="75" y="592"/>
                </a:cubicBezTo>
                <a:cubicBezTo>
                  <a:pt x="75" y="703"/>
                  <a:pt x="186" y="814"/>
                  <a:pt x="297" y="814"/>
                </a:cubicBezTo>
                <a:lnTo>
                  <a:pt x="223" y="814"/>
                </a:lnTo>
                <a:cubicBezTo>
                  <a:pt x="112" y="814"/>
                  <a:pt x="1" y="924"/>
                  <a:pt x="1" y="1035"/>
                </a:cubicBezTo>
                <a:cubicBezTo>
                  <a:pt x="1" y="1146"/>
                  <a:pt x="112" y="1257"/>
                  <a:pt x="223" y="1257"/>
                </a:cubicBezTo>
                <a:lnTo>
                  <a:pt x="260" y="1257"/>
                </a:lnTo>
                <a:cubicBezTo>
                  <a:pt x="112" y="1257"/>
                  <a:pt x="1" y="1368"/>
                  <a:pt x="1" y="1516"/>
                </a:cubicBezTo>
                <a:cubicBezTo>
                  <a:pt x="1" y="1664"/>
                  <a:pt x="112" y="1775"/>
                  <a:pt x="260" y="1775"/>
                </a:cubicBezTo>
                <a:lnTo>
                  <a:pt x="1073" y="1775"/>
                </a:lnTo>
                <a:cubicBezTo>
                  <a:pt x="962" y="1923"/>
                  <a:pt x="851" y="2181"/>
                  <a:pt x="851" y="2366"/>
                </a:cubicBezTo>
                <a:cubicBezTo>
                  <a:pt x="851" y="2699"/>
                  <a:pt x="999" y="2884"/>
                  <a:pt x="1147" y="2921"/>
                </a:cubicBezTo>
                <a:cubicBezTo>
                  <a:pt x="1258" y="2921"/>
                  <a:pt x="1332" y="2884"/>
                  <a:pt x="1369" y="2773"/>
                </a:cubicBezTo>
                <a:cubicBezTo>
                  <a:pt x="1406" y="2662"/>
                  <a:pt x="1332" y="2477"/>
                  <a:pt x="1369" y="2403"/>
                </a:cubicBezTo>
                <a:cubicBezTo>
                  <a:pt x="1406" y="2329"/>
                  <a:pt x="1591" y="2181"/>
                  <a:pt x="1812" y="1886"/>
                </a:cubicBezTo>
                <a:cubicBezTo>
                  <a:pt x="2034" y="1590"/>
                  <a:pt x="1997" y="1257"/>
                  <a:pt x="1997" y="1257"/>
                </a:cubicBezTo>
                <a:lnTo>
                  <a:pt x="1997" y="814"/>
                </a:lnTo>
                <a:lnTo>
                  <a:pt x="1997" y="370"/>
                </a:lnTo>
                <a:lnTo>
                  <a:pt x="1997" y="148"/>
                </a:lnTo>
                <a:cubicBezTo>
                  <a:pt x="1997" y="37"/>
                  <a:pt x="1923" y="0"/>
                  <a:pt x="1849" y="0"/>
                </a:cubicBezTo>
                <a:close/>
              </a:path>
            </a:pathLst>
          </a:custGeom>
          <a:solidFill>
            <a:srgbClr val="DBE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8"/>
          <p:cNvSpPr/>
          <p:nvPr/>
        </p:nvSpPr>
        <p:spPr>
          <a:xfrm>
            <a:off x="3727280" y="2044671"/>
            <a:ext cx="1289731" cy="134430"/>
          </a:xfrm>
          <a:custGeom>
            <a:rect b="b" l="l" r="r" t="t"/>
            <a:pathLst>
              <a:path extrusionOk="0" h="7210" w="69173">
                <a:moveTo>
                  <a:pt x="1" y="1"/>
                </a:moveTo>
                <a:lnTo>
                  <a:pt x="1" y="7210"/>
                </a:lnTo>
                <a:lnTo>
                  <a:pt x="69173" y="7210"/>
                </a:lnTo>
                <a:lnTo>
                  <a:pt x="691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3727280" y="2179083"/>
            <a:ext cx="1289731" cy="176494"/>
          </a:xfrm>
          <a:custGeom>
            <a:rect b="b" l="l" r="r" t="t"/>
            <a:pathLst>
              <a:path extrusionOk="0" h="9466" w="69173">
                <a:moveTo>
                  <a:pt x="1" y="1"/>
                </a:moveTo>
                <a:lnTo>
                  <a:pt x="1" y="9465"/>
                </a:lnTo>
                <a:lnTo>
                  <a:pt x="69173" y="9465"/>
                </a:lnTo>
                <a:lnTo>
                  <a:pt x="69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"/>
          <p:cNvSpPr/>
          <p:nvPr/>
        </p:nvSpPr>
        <p:spPr>
          <a:xfrm>
            <a:off x="3791382" y="2077766"/>
            <a:ext cx="91006" cy="13797"/>
          </a:xfrm>
          <a:custGeom>
            <a:rect b="b" l="l" r="r" t="t"/>
            <a:pathLst>
              <a:path extrusionOk="0" h="740" w="4881">
                <a:moveTo>
                  <a:pt x="371" y="0"/>
                </a:moveTo>
                <a:cubicBezTo>
                  <a:pt x="149" y="0"/>
                  <a:pt x="1" y="148"/>
                  <a:pt x="1" y="370"/>
                </a:cubicBezTo>
                <a:cubicBezTo>
                  <a:pt x="1" y="555"/>
                  <a:pt x="149" y="740"/>
                  <a:pt x="371" y="740"/>
                </a:cubicBezTo>
                <a:lnTo>
                  <a:pt x="4511" y="740"/>
                </a:lnTo>
                <a:cubicBezTo>
                  <a:pt x="4733" y="740"/>
                  <a:pt x="4881" y="555"/>
                  <a:pt x="4881" y="370"/>
                </a:cubicBezTo>
                <a:cubicBezTo>
                  <a:pt x="4881" y="148"/>
                  <a:pt x="4733" y="0"/>
                  <a:pt x="45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8"/>
          <p:cNvSpPr/>
          <p:nvPr/>
        </p:nvSpPr>
        <p:spPr>
          <a:xfrm>
            <a:off x="3791382" y="2105323"/>
            <a:ext cx="91006" cy="13126"/>
          </a:xfrm>
          <a:custGeom>
            <a:rect b="b" l="l" r="r" t="t"/>
            <a:pathLst>
              <a:path extrusionOk="0" h="704" w="4881">
                <a:moveTo>
                  <a:pt x="371" y="1"/>
                </a:moveTo>
                <a:cubicBezTo>
                  <a:pt x="149" y="1"/>
                  <a:pt x="1" y="149"/>
                  <a:pt x="1" y="334"/>
                </a:cubicBezTo>
                <a:cubicBezTo>
                  <a:pt x="1" y="556"/>
                  <a:pt x="149" y="703"/>
                  <a:pt x="371" y="703"/>
                </a:cubicBezTo>
                <a:lnTo>
                  <a:pt x="4511" y="703"/>
                </a:lnTo>
                <a:cubicBezTo>
                  <a:pt x="4733" y="703"/>
                  <a:pt x="4881" y="556"/>
                  <a:pt x="4881" y="334"/>
                </a:cubicBezTo>
                <a:cubicBezTo>
                  <a:pt x="4881" y="149"/>
                  <a:pt x="4733" y="1"/>
                  <a:pt x="451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8"/>
          <p:cNvSpPr/>
          <p:nvPr/>
        </p:nvSpPr>
        <p:spPr>
          <a:xfrm>
            <a:off x="3791382" y="2132209"/>
            <a:ext cx="91006" cy="13816"/>
          </a:xfrm>
          <a:custGeom>
            <a:rect b="b" l="l" r="r" t="t"/>
            <a:pathLst>
              <a:path extrusionOk="0" h="741" w="4881">
                <a:moveTo>
                  <a:pt x="371" y="1"/>
                </a:moveTo>
                <a:cubicBezTo>
                  <a:pt x="149" y="1"/>
                  <a:pt x="1" y="149"/>
                  <a:pt x="1" y="371"/>
                </a:cubicBezTo>
                <a:cubicBezTo>
                  <a:pt x="1" y="555"/>
                  <a:pt x="149" y="740"/>
                  <a:pt x="371" y="740"/>
                </a:cubicBezTo>
                <a:lnTo>
                  <a:pt x="4511" y="740"/>
                </a:lnTo>
                <a:cubicBezTo>
                  <a:pt x="4733" y="740"/>
                  <a:pt x="4881" y="555"/>
                  <a:pt x="4881" y="371"/>
                </a:cubicBezTo>
                <a:cubicBezTo>
                  <a:pt x="4881" y="149"/>
                  <a:pt x="4733" y="1"/>
                  <a:pt x="451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4863283" y="2068108"/>
            <a:ext cx="89627" cy="87557"/>
          </a:xfrm>
          <a:custGeom>
            <a:rect b="b" l="l" r="r" t="t"/>
            <a:pathLst>
              <a:path extrusionOk="0" h="4696" w="4807">
                <a:moveTo>
                  <a:pt x="2403" y="1590"/>
                </a:moveTo>
                <a:cubicBezTo>
                  <a:pt x="2847" y="1590"/>
                  <a:pt x="3180" y="1923"/>
                  <a:pt x="3180" y="2330"/>
                </a:cubicBezTo>
                <a:cubicBezTo>
                  <a:pt x="3180" y="2773"/>
                  <a:pt x="2847" y="3106"/>
                  <a:pt x="2403" y="3106"/>
                </a:cubicBezTo>
                <a:cubicBezTo>
                  <a:pt x="1997" y="3106"/>
                  <a:pt x="1627" y="2773"/>
                  <a:pt x="1627" y="2330"/>
                </a:cubicBezTo>
                <a:cubicBezTo>
                  <a:pt x="1627" y="1923"/>
                  <a:pt x="1997" y="1590"/>
                  <a:pt x="2403" y="1590"/>
                </a:cubicBezTo>
                <a:close/>
                <a:moveTo>
                  <a:pt x="2145" y="1"/>
                </a:moveTo>
                <a:cubicBezTo>
                  <a:pt x="2108" y="1"/>
                  <a:pt x="1849" y="629"/>
                  <a:pt x="1849" y="629"/>
                </a:cubicBezTo>
                <a:lnTo>
                  <a:pt x="1553" y="777"/>
                </a:lnTo>
                <a:cubicBezTo>
                  <a:pt x="1553" y="777"/>
                  <a:pt x="996" y="515"/>
                  <a:pt x="900" y="515"/>
                </a:cubicBezTo>
                <a:cubicBezTo>
                  <a:pt x="894" y="515"/>
                  <a:pt x="890" y="516"/>
                  <a:pt x="888" y="518"/>
                </a:cubicBezTo>
                <a:lnTo>
                  <a:pt x="518" y="888"/>
                </a:lnTo>
                <a:cubicBezTo>
                  <a:pt x="481" y="888"/>
                  <a:pt x="777" y="1516"/>
                  <a:pt x="777" y="1516"/>
                </a:cubicBezTo>
                <a:lnTo>
                  <a:pt x="666" y="1812"/>
                </a:lnTo>
                <a:cubicBezTo>
                  <a:pt x="666" y="1812"/>
                  <a:pt x="0" y="2071"/>
                  <a:pt x="0" y="2108"/>
                </a:cubicBezTo>
                <a:lnTo>
                  <a:pt x="0" y="2625"/>
                </a:lnTo>
                <a:cubicBezTo>
                  <a:pt x="0" y="2662"/>
                  <a:pt x="666" y="2884"/>
                  <a:pt x="666" y="2884"/>
                </a:cubicBezTo>
                <a:lnTo>
                  <a:pt x="777" y="3180"/>
                </a:lnTo>
                <a:cubicBezTo>
                  <a:pt x="777" y="3180"/>
                  <a:pt x="518" y="3809"/>
                  <a:pt x="555" y="3809"/>
                </a:cubicBezTo>
                <a:lnTo>
                  <a:pt x="924" y="4178"/>
                </a:lnTo>
                <a:cubicBezTo>
                  <a:pt x="924" y="4180"/>
                  <a:pt x="927" y="4181"/>
                  <a:pt x="931" y="4181"/>
                </a:cubicBezTo>
                <a:cubicBezTo>
                  <a:pt x="996" y="4181"/>
                  <a:pt x="1553" y="3919"/>
                  <a:pt x="1553" y="3919"/>
                </a:cubicBezTo>
                <a:lnTo>
                  <a:pt x="1849" y="4030"/>
                </a:lnTo>
                <a:cubicBezTo>
                  <a:pt x="1849" y="4030"/>
                  <a:pt x="2108" y="4696"/>
                  <a:pt x="2145" y="4696"/>
                </a:cubicBezTo>
                <a:lnTo>
                  <a:pt x="2662" y="4696"/>
                </a:lnTo>
                <a:cubicBezTo>
                  <a:pt x="2699" y="4696"/>
                  <a:pt x="2958" y="4030"/>
                  <a:pt x="2958" y="4030"/>
                </a:cubicBezTo>
                <a:lnTo>
                  <a:pt x="3254" y="3919"/>
                </a:lnTo>
                <a:cubicBezTo>
                  <a:pt x="3254" y="3919"/>
                  <a:pt x="3882" y="4178"/>
                  <a:pt x="3919" y="4178"/>
                </a:cubicBezTo>
                <a:lnTo>
                  <a:pt x="4289" y="3809"/>
                </a:lnTo>
                <a:cubicBezTo>
                  <a:pt x="4326" y="3772"/>
                  <a:pt x="4030" y="3180"/>
                  <a:pt x="4030" y="3180"/>
                </a:cubicBezTo>
                <a:lnTo>
                  <a:pt x="4141" y="2884"/>
                </a:lnTo>
                <a:cubicBezTo>
                  <a:pt x="4141" y="2884"/>
                  <a:pt x="4806" y="2625"/>
                  <a:pt x="4806" y="2589"/>
                </a:cubicBezTo>
                <a:lnTo>
                  <a:pt x="4806" y="2071"/>
                </a:lnTo>
                <a:cubicBezTo>
                  <a:pt x="4806" y="2034"/>
                  <a:pt x="4141" y="1812"/>
                  <a:pt x="4141" y="1812"/>
                </a:cubicBezTo>
                <a:lnTo>
                  <a:pt x="4030" y="1516"/>
                </a:lnTo>
                <a:cubicBezTo>
                  <a:pt x="4030" y="1516"/>
                  <a:pt x="4289" y="888"/>
                  <a:pt x="4289" y="851"/>
                </a:cubicBezTo>
                <a:lnTo>
                  <a:pt x="3919" y="518"/>
                </a:lnTo>
                <a:cubicBezTo>
                  <a:pt x="3917" y="516"/>
                  <a:pt x="3913" y="515"/>
                  <a:pt x="3907" y="515"/>
                </a:cubicBezTo>
                <a:cubicBezTo>
                  <a:pt x="3810" y="515"/>
                  <a:pt x="3254" y="777"/>
                  <a:pt x="3254" y="777"/>
                </a:cubicBezTo>
                <a:lnTo>
                  <a:pt x="2958" y="629"/>
                </a:lnTo>
                <a:cubicBezTo>
                  <a:pt x="2958" y="629"/>
                  <a:pt x="2699" y="1"/>
                  <a:pt x="26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3158589" y="4300120"/>
            <a:ext cx="905793" cy="850641"/>
          </a:xfrm>
          <a:custGeom>
            <a:rect b="b" l="l" r="r" t="t"/>
            <a:pathLst>
              <a:path extrusionOk="0" h="45623" w="48581">
                <a:moveTo>
                  <a:pt x="7432" y="1"/>
                </a:moveTo>
                <a:lnTo>
                  <a:pt x="48580" y="9022"/>
                </a:lnTo>
                <a:lnTo>
                  <a:pt x="43109" y="45623"/>
                </a:lnTo>
                <a:lnTo>
                  <a:pt x="1" y="4562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3359191" y="3062800"/>
            <a:ext cx="383956" cy="1152559"/>
          </a:xfrm>
          <a:custGeom>
            <a:rect b="b" l="l" r="r" t="t"/>
            <a:pathLst>
              <a:path extrusionOk="0" h="61816" w="20593">
                <a:moveTo>
                  <a:pt x="3660" y="58895"/>
                </a:moveTo>
                <a:lnTo>
                  <a:pt x="8873" y="61815"/>
                </a:lnTo>
                <a:lnTo>
                  <a:pt x="10130" y="53756"/>
                </a:lnTo>
                <a:lnTo>
                  <a:pt x="18818" y="12940"/>
                </a:lnTo>
                <a:cubicBezTo>
                  <a:pt x="20593" y="4437"/>
                  <a:pt x="15306" y="1590"/>
                  <a:pt x="10093" y="0"/>
                </a:cubicBezTo>
                <a:lnTo>
                  <a:pt x="851" y="43441"/>
                </a:lnTo>
                <a:cubicBezTo>
                  <a:pt x="0" y="47508"/>
                  <a:pt x="259" y="56972"/>
                  <a:pt x="3660" y="58895"/>
                </a:cubicBezTo>
                <a:close/>
              </a:path>
            </a:pathLst>
          </a:custGeom>
          <a:solidFill>
            <a:srgbClr val="F3D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4992176" y="4175366"/>
            <a:ext cx="911293" cy="975395"/>
          </a:xfrm>
          <a:custGeom>
            <a:rect b="b" l="l" r="r" t="t"/>
            <a:pathLst>
              <a:path extrusionOk="0" h="52314" w="48876">
                <a:moveTo>
                  <a:pt x="1" y="6433"/>
                </a:moveTo>
                <a:lnTo>
                  <a:pt x="14419" y="52314"/>
                </a:lnTo>
                <a:lnTo>
                  <a:pt x="44920" y="52314"/>
                </a:lnTo>
                <a:cubicBezTo>
                  <a:pt x="46251" y="51094"/>
                  <a:pt x="47582" y="38339"/>
                  <a:pt x="48876" y="37082"/>
                </a:cubicBezTo>
                <a:lnTo>
                  <a:pt x="34014" y="0"/>
                </a:lnTo>
                <a:close/>
              </a:path>
            </a:pathLst>
          </a:custGeom>
          <a:solidFill>
            <a:srgbClr val="F3D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5117638" y="4444189"/>
            <a:ext cx="899584" cy="706571"/>
          </a:xfrm>
          <a:custGeom>
            <a:rect b="b" l="l" r="r" t="t"/>
            <a:pathLst>
              <a:path extrusionOk="0" h="37896" w="48248">
                <a:moveTo>
                  <a:pt x="37969" y="1"/>
                </a:moveTo>
                <a:lnTo>
                  <a:pt x="48247" y="37896"/>
                </a:lnTo>
                <a:lnTo>
                  <a:pt x="4474" y="37896"/>
                </a:lnTo>
                <a:lnTo>
                  <a:pt x="0" y="151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4433143" y="3677675"/>
            <a:ext cx="675546" cy="787900"/>
          </a:xfrm>
          <a:custGeom>
            <a:rect b="b" l="l" r="r" t="t"/>
            <a:pathLst>
              <a:path extrusionOk="0" h="42258" w="36232">
                <a:moveTo>
                  <a:pt x="1" y="6248"/>
                </a:moveTo>
                <a:lnTo>
                  <a:pt x="16600" y="29836"/>
                </a:lnTo>
                <a:cubicBezTo>
                  <a:pt x="18745" y="32867"/>
                  <a:pt x="29836" y="42258"/>
                  <a:pt x="33052" y="40372"/>
                </a:cubicBezTo>
                <a:cubicBezTo>
                  <a:pt x="36232" y="38487"/>
                  <a:pt x="31721" y="28098"/>
                  <a:pt x="29503" y="25103"/>
                </a:cubicBezTo>
                <a:lnTo>
                  <a:pt x="16785" y="9169"/>
                </a:lnTo>
                <a:cubicBezTo>
                  <a:pt x="9502" y="0"/>
                  <a:pt x="3217" y="3845"/>
                  <a:pt x="1" y="6248"/>
                </a:cubicBezTo>
                <a:close/>
              </a:path>
            </a:pathLst>
          </a:custGeom>
          <a:solidFill>
            <a:srgbClr val="F3D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4222902" y="2780869"/>
            <a:ext cx="1514440" cy="1837744"/>
          </a:xfrm>
          <a:custGeom>
            <a:rect b="b" l="l" r="r" t="t"/>
            <a:pathLst>
              <a:path extrusionOk="0" h="98565" w="81225">
                <a:moveTo>
                  <a:pt x="16415" y="7542"/>
                </a:moveTo>
                <a:lnTo>
                  <a:pt x="29799" y="38080"/>
                </a:lnTo>
                <a:cubicBezTo>
                  <a:pt x="30871" y="32535"/>
                  <a:pt x="39300" y="31721"/>
                  <a:pt x="42332" y="36934"/>
                </a:cubicBezTo>
                <a:cubicBezTo>
                  <a:pt x="42665" y="31093"/>
                  <a:pt x="50539" y="29651"/>
                  <a:pt x="54236" y="33828"/>
                </a:cubicBezTo>
                <a:cubicBezTo>
                  <a:pt x="55383" y="28542"/>
                  <a:pt x="63849" y="28024"/>
                  <a:pt x="66363" y="33681"/>
                </a:cubicBezTo>
                <a:lnTo>
                  <a:pt x="77824" y="59560"/>
                </a:lnTo>
                <a:cubicBezTo>
                  <a:pt x="81040" y="66843"/>
                  <a:pt x="81225" y="77935"/>
                  <a:pt x="79746" y="83000"/>
                </a:cubicBezTo>
                <a:cubicBezTo>
                  <a:pt x="75421" y="98084"/>
                  <a:pt x="55530" y="98564"/>
                  <a:pt x="48506" y="93906"/>
                </a:cubicBezTo>
                <a:cubicBezTo>
                  <a:pt x="43034" y="90320"/>
                  <a:pt x="38746" y="88360"/>
                  <a:pt x="36971" y="84478"/>
                </a:cubicBezTo>
                <a:lnTo>
                  <a:pt x="4178" y="12755"/>
                </a:lnTo>
                <a:cubicBezTo>
                  <a:pt x="0" y="3697"/>
                  <a:pt x="13199" y="0"/>
                  <a:pt x="16415" y="7542"/>
                </a:cubicBezTo>
                <a:close/>
              </a:path>
            </a:pathLst>
          </a:custGeom>
          <a:solidFill>
            <a:srgbClr val="F3D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4778485" y="3393674"/>
            <a:ext cx="536995" cy="330893"/>
          </a:xfrm>
          <a:custGeom>
            <a:rect b="b" l="l" r="r" t="t"/>
            <a:pathLst>
              <a:path extrusionOk="0" h="17747" w="28801">
                <a:moveTo>
                  <a:pt x="28801" y="9871"/>
                </a:moveTo>
                <a:cubicBezTo>
                  <a:pt x="28801" y="9871"/>
                  <a:pt x="26657" y="4696"/>
                  <a:pt x="24697" y="111"/>
                </a:cubicBezTo>
                <a:cubicBezTo>
                  <a:pt x="24586" y="370"/>
                  <a:pt x="24475" y="666"/>
                  <a:pt x="24438" y="998"/>
                </a:cubicBezTo>
                <a:cubicBezTo>
                  <a:pt x="24106" y="629"/>
                  <a:pt x="23736" y="296"/>
                  <a:pt x="23366" y="0"/>
                </a:cubicBezTo>
                <a:cubicBezTo>
                  <a:pt x="25806" y="4474"/>
                  <a:pt x="28801" y="9871"/>
                  <a:pt x="28801" y="9871"/>
                </a:cubicBezTo>
                <a:close/>
                <a:moveTo>
                  <a:pt x="38" y="5065"/>
                </a:moveTo>
                <a:cubicBezTo>
                  <a:pt x="149" y="4585"/>
                  <a:pt x="297" y="4104"/>
                  <a:pt x="518" y="3697"/>
                </a:cubicBezTo>
                <a:cubicBezTo>
                  <a:pt x="2700" y="8873"/>
                  <a:pt x="6175" y="17746"/>
                  <a:pt x="6175" y="17746"/>
                </a:cubicBezTo>
                <a:cubicBezTo>
                  <a:pt x="6175" y="17746"/>
                  <a:pt x="1701" y="8984"/>
                  <a:pt x="1" y="5213"/>
                </a:cubicBezTo>
                <a:cubicBezTo>
                  <a:pt x="1" y="5287"/>
                  <a:pt x="38" y="5213"/>
                  <a:pt x="38" y="5065"/>
                </a:cubicBezTo>
                <a:close/>
                <a:moveTo>
                  <a:pt x="10907" y="2182"/>
                </a:moveTo>
                <a:cubicBezTo>
                  <a:pt x="11536" y="2662"/>
                  <a:pt x="12090" y="3291"/>
                  <a:pt x="12534" y="4067"/>
                </a:cubicBezTo>
                <a:cubicBezTo>
                  <a:pt x="12571" y="3660"/>
                  <a:pt x="12608" y="3291"/>
                  <a:pt x="12719" y="2958"/>
                </a:cubicBezTo>
                <a:cubicBezTo>
                  <a:pt x="14900" y="8023"/>
                  <a:pt x="17599" y="14308"/>
                  <a:pt x="17599" y="14308"/>
                </a:cubicBezTo>
                <a:cubicBezTo>
                  <a:pt x="17599" y="14308"/>
                  <a:pt x="13421" y="6877"/>
                  <a:pt x="10907" y="2182"/>
                </a:cubicBezTo>
                <a:close/>
              </a:path>
            </a:pathLst>
          </a:custGeom>
          <a:solidFill>
            <a:srgbClr val="D2B7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3508761" y="3062800"/>
            <a:ext cx="72399" cy="180614"/>
          </a:xfrm>
          <a:custGeom>
            <a:rect b="b" l="l" r="r" t="t"/>
            <a:pathLst>
              <a:path extrusionOk="0" h="9687" w="3883">
                <a:moveTo>
                  <a:pt x="3883" y="592"/>
                </a:moveTo>
                <a:cubicBezTo>
                  <a:pt x="3291" y="370"/>
                  <a:pt x="2663" y="185"/>
                  <a:pt x="2071" y="0"/>
                </a:cubicBezTo>
                <a:lnTo>
                  <a:pt x="1" y="9687"/>
                </a:lnTo>
                <a:cubicBezTo>
                  <a:pt x="3476" y="9650"/>
                  <a:pt x="3772" y="4178"/>
                  <a:pt x="3883" y="592"/>
                </a:cubicBezTo>
                <a:close/>
              </a:path>
            </a:pathLst>
          </a:custGeom>
          <a:solidFill>
            <a:srgbClr val="FAF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4266326" y="2822224"/>
            <a:ext cx="252994" cy="246114"/>
          </a:xfrm>
          <a:custGeom>
            <a:rect b="b" l="l" r="r" t="t"/>
            <a:pathLst>
              <a:path extrusionOk="0" h="13200" w="13569">
                <a:moveTo>
                  <a:pt x="12423" y="5620"/>
                </a:moveTo>
                <a:lnTo>
                  <a:pt x="13569" y="8245"/>
                </a:lnTo>
                <a:cubicBezTo>
                  <a:pt x="11499" y="11979"/>
                  <a:pt x="8319" y="13199"/>
                  <a:pt x="4215" y="12349"/>
                </a:cubicBezTo>
                <a:lnTo>
                  <a:pt x="3069" y="9872"/>
                </a:lnTo>
                <a:cubicBezTo>
                  <a:pt x="1" y="3106"/>
                  <a:pt x="10057" y="1"/>
                  <a:pt x="12423" y="5620"/>
                </a:cubicBezTo>
                <a:close/>
              </a:path>
            </a:pathLst>
          </a:custGeom>
          <a:solidFill>
            <a:srgbClr val="FAF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3512210" y="3684555"/>
            <a:ext cx="264722" cy="650748"/>
          </a:xfrm>
          <a:custGeom>
            <a:rect b="b" l="l" r="r" t="t"/>
            <a:pathLst>
              <a:path extrusionOk="0" h="34902" w="14198">
                <a:moveTo>
                  <a:pt x="6249" y="1"/>
                </a:moveTo>
                <a:cubicBezTo>
                  <a:pt x="9539" y="5768"/>
                  <a:pt x="14197" y="16305"/>
                  <a:pt x="11240" y="25622"/>
                </a:cubicBezTo>
                <a:cubicBezTo>
                  <a:pt x="8319" y="34901"/>
                  <a:pt x="1" y="14087"/>
                  <a:pt x="6249" y="1"/>
                </a:cubicBezTo>
                <a:close/>
              </a:path>
            </a:pathLst>
          </a:custGeom>
          <a:solidFill>
            <a:srgbClr val="F3D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4433143" y="3776922"/>
            <a:ext cx="150297" cy="168905"/>
          </a:xfrm>
          <a:custGeom>
            <a:rect b="b" l="l" r="r" t="t"/>
            <a:pathLst>
              <a:path extrusionOk="0" h="9059" w="8061">
                <a:moveTo>
                  <a:pt x="1701" y="1"/>
                </a:moveTo>
                <a:cubicBezTo>
                  <a:pt x="1147" y="297"/>
                  <a:pt x="555" y="629"/>
                  <a:pt x="1" y="925"/>
                </a:cubicBezTo>
                <a:lnTo>
                  <a:pt x="5731" y="9059"/>
                </a:lnTo>
                <a:cubicBezTo>
                  <a:pt x="8060" y="6471"/>
                  <a:pt x="4252" y="2515"/>
                  <a:pt x="1701" y="1"/>
                </a:cubicBezTo>
                <a:close/>
              </a:path>
            </a:pathLst>
          </a:custGeom>
          <a:solidFill>
            <a:srgbClr val="FAF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4595130" y="3749365"/>
            <a:ext cx="193722" cy="337083"/>
          </a:xfrm>
          <a:custGeom>
            <a:rect b="b" l="l" r="r" t="t"/>
            <a:pathLst>
              <a:path extrusionOk="0" h="18079" w="10390">
                <a:moveTo>
                  <a:pt x="2293" y="370"/>
                </a:moveTo>
                <a:lnTo>
                  <a:pt x="10389" y="18079"/>
                </a:lnTo>
                <a:lnTo>
                  <a:pt x="1" y="0"/>
                </a:lnTo>
                <a:close/>
              </a:path>
            </a:pathLst>
          </a:custGeom>
          <a:solidFill>
            <a:srgbClr val="D2B7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4042996" y="2222526"/>
            <a:ext cx="657628" cy="88937"/>
          </a:xfrm>
          <a:custGeom>
            <a:rect b="b" l="l" r="r" t="t"/>
            <a:pathLst>
              <a:path extrusionOk="0" h="4770" w="35271">
                <a:moveTo>
                  <a:pt x="2403" y="0"/>
                </a:moveTo>
                <a:cubicBezTo>
                  <a:pt x="1072" y="0"/>
                  <a:pt x="0" y="1072"/>
                  <a:pt x="0" y="2403"/>
                </a:cubicBezTo>
                <a:cubicBezTo>
                  <a:pt x="0" y="3697"/>
                  <a:pt x="1072" y="4769"/>
                  <a:pt x="2403" y="4769"/>
                </a:cubicBezTo>
                <a:lnTo>
                  <a:pt x="32904" y="4769"/>
                </a:lnTo>
                <a:cubicBezTo>
                  <a:pt x="34235" y="4769"/>
                  <a:pt x="35270" y="3697"/>
                  <a:pt x="35270" y="2403"/>
                </a:cubicBezTo>
                <a:cubicBezTo>
                  <a:pt x="35270" y="1072"/>
                  <a:pt x="34235" y="0"/>
                  <a:pt x="329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/>
          <p:nvPr/>
        </p:nvSpPr>
        <p:spPr>
          <a:xfrm>
            <a:off x="4607548" y="2240947"/>
            <a:ext cx="54462" cy="52579"/>
          </a:xfrm>
          <a:custGeom>
            <a:rect b="b" l="l" r="r" t="t"/>
            <a:pathLst>
              <a:path extrusionOk="0" h="2820" w="2921">
                <a:moveTo>
                  <a:pt x="1165" y="445"/>
                </a:moveTo>
                <a:cubicBezTo>
                  <a:pt x="1322" y="445"/>
                  <a:pt x="1479" y="509"/>
                  <a:pt x="1590" y="639"/>
                </a:cubicBezTo>
                <a:cubicBezTo>
                  <a:pt x="1849" y="861"/>
                  <a:pt x="1849" y="1267"/>
                  <a:pt x="1590" y="1489"/>
                </a:cubicBezTo>
                <a:cubicBezTo>
                  <a:pt x="1479" y="1618"/>
                  <a:pt x="1322" y="1683"/>
                  <a:pt x="1165" y="1683"/>
                </a:cubicBezTo>
                <a:cubicBezTo>
                  <a:pt x="1008" y="1683"/>
                  <a:pt x="850" y="1618"/>
                  <a:pt x="740" y="1489"/>
                </a:cubicBezTo>
                <a:cubicBezTo>
                  <a:pt x="481" y="1267"/>
                  <a:pt x="481" y="861"/>
                  <a:pt x="740" y="639"/>
                </a:cubicBezTo>
                <a:cubicBezTo>
                  <a:pt x="850" y="509"/>
                  <a:pt x="1008" y="445"/>
                  <a:pt x="1165" y="445"/>
                </a:cubicBezTo>
                <a:close/>
                <a:moveTo>
                  <a:pt x="1179" y="1"/>
                </a:moveTo>
                <a:cubicBezTo>
                  <a:pt x="906" y="1"/>
                  <a:pt x="629" y="103"/>
                  <a:pt x="407" y="306"/>
                </a:cubicBezTo>
                <a:cubicBezTo>
                  <a:pt x="0" y="713"/>
                  <a:pt x="0" y="1378"/>
                  <a:pt x="407" y="1822"/>
                </a:cubicBezTo>
                <a:cubicBezTo>
                  <a:pt x="609" y="2024"/>
                  <a:pt x="880" y="2117"/>
                  <a:pt x="1153" y="2117"/>
                </a:cubicBezTo>
                <a:cubicBezTo>
                  <a:pt x="1329" y="2117"/>
                  <a:pt x="1505" y="2079"/>
                  <a:pt x="1664" y="2007"/>
                </a:cubicBezTo>
                <a:lnTo>
                  <a:pt x="2440" y="2820"/>
                </a:lnTo>
                <a:lnTo>
                  <a:pt x="2921" y="2339"/>
                </a:lnTo>
                <a:lnTo>
                  <a:pt x="2107" y="1526"/>
                </a:lnTo>
                <a:cubicBezTo>
                  <a:pt x="2329" y="1156"/>
                  <a:pt x="2255" y="639"/>
                  <a:pt x="1923" y="306"/>
                </a:cubicBezTo>
                <a:cubicBezTo>
                  <a:pt x="1719" y="103"/>
                  <a:pt x="1451" y="1"/>
                  <a:pt x="11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4972878" y="2616122"/>
            <a:ext cx="772742" cy="596267"/>
          </a:xfrm>
          <a:custGeom>
            <a:rect b="b" l="l" r="r" t="t"/>
            <a:pathLst>
              <a:path extrusionOk="0" h="31980" w="41445">
                <a:moveTo>
                  <a:pt x="1" y="0"/>
                </a:moveTo>
                <a:lnTo>
                  <a:pt x="1" y="31980"/>
                </a:lnTo>
                <a:lnTo>
                  <a:pt x="41445" y="31980"/>
                </a:lnTo>
                <a:lnTo>
                  <a:pt x="414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8"/>
          <p:cNvSpPr/>
          <p:nvPr/>
        </p:nvSpPr>
        <p:spPr>
          <a:xfrm>
            <a:off x="5074214" y="2680223"/>
            <a:ext cx="570761" cy="468754"/>
          </a:xfrm>
          <a:custGeom>
            <a:rect b="b" l="l" r="r" t="t"/>
            <a:pathLst>
              <a:path extrusionOk="0" h="25141" w="30612">
                <a:moveTo>
                  <a:pt x="0" y="1"/>
                </a:moveTo>
                <a:lnTo>
                  <a:pt x="0" y="25141"/>
                </a:lnTo>
                <a:lnTo>
                  <a:pt x="30612" y="25141"/>
                </a:lnTo>
                <a:lnTo>
                  <a:pt x="3061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"/>
          <p:cNvSpPr/>
          <p:nvPr/>
        </p:nvSpPr>
        <p:spPr>
          <a:xfrm>
            <a:off x="5312720" y="2844281"/>
            <a:ext cx="121323" cy="139949"/>
          </a:xfrm>
          <a:custGeom>
            <a:rect b="b" l="l" r="r" t="t"/>
            <a:pathLst>
              <a:path extrusionOk="0" h="7506" w="6507">
                <a:moveTo>
                  <a:pt x="0" y="1"/>
                </a:moveTo>
                <a:lnTo>
                  <a:pt x="0" y="7506"/>
                </a:lnTo>
                <a:lnTo>
                  <a:pt x="6507" y="3772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8"/>
          <p:cNvSpPr/>
          <p:nvPr/>
        </p:nvSpPr>
        <p:spPr>
          <a:xfrm>
            <a:off x="5240341" y="2795338"/>
            <a:ext cx="237836" cy="237836"/>
          </a:xfrm>
          <a:custGeom>
            <a:rect b="b" l="l" r="r" t="t"/>
            <a:pathLst>
              <a:path extrusionOk="0" h="12756" w="12756">
                <a:moveTo>
                  <a:pt x="6396" y="888"/>
                </a:moveTo>
                <a:cubicBezTo>
                  <a:pt x="9428" y="888"/>
                  <a:pt x="11868" y="3365"/>
                  <a:pt x="11868" y="6397"/>
                </a:cubicBezTo>
                <a:cubicBezTo>
                  <a:pt x="11868" y="9428"/>
                  <a:pt x="9428" y="11868"/>
                  <a:pt x="6396" y="11868"/>
                </a:cubicBezTo>
                <a:cubicBezTo>
                  <a:pt x="3364" y="11868"/>
                  <a:pt x="924" y="9428"/>
                  <a:pt x="924" y="6397"/>
                </a:cubicBezTo>
                <a:cubicBezTo>
                  <a:pt x="924" y="3365"/>
                  <a:pt x="3364" y="888"/>
                  <a:pt x="6396" y="888"/>
                </a:cubicBezTo>
                <a:close/>
                <a:moveTo>
                  <a:pt x="6396" y="1"/>
                </a:moveTo>
                <a:cubicBezTo>
                  <a:pt x="2884" y="1"/>
                  <a:pt x="0" y="2884"/>
                  <a:pt x="0" y="6397"/>
                </a:cubicBezTo>
                <a:cubicBezTo>
                  <a:pt x="0" y="9909"/>
                  <a:pt x="2884" y="12756"/>
                  <a:pt x="6396" y="12756"/>
                </a:cubicBezTo>
                <a:cubicBezTo>
                  <a:pt x="9908" y="12756"/>
                  <a:pt x="12755" y="9909"/>
                  <a:pt x="12755" y="6397"/>
                </a:cubicBezTo>
                <a:cubicBezTo>
                  <a:pt x="12755" y="2884"/>
                  <a:pt x="9908" y="1"/>
                  <a:pt x="63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8"/>
          <p:cNvSpPr/>
          <p:nvPr/>
        </p:nvSpPr>
        <p:spPr>
          <a:xfrm>
            <a:off x="5121087" y="3110363"/>
            <a:ext cx="476324" cy="13107"/>
          </a:xfrm>
          <a:custGeom>
            <a:rect b="b" l="l" r="r" t="t"/>
            <a:pathLst>
              <a:path extrusionOk="0" h="703" w="25547">
                <a:moveTo>
                  <a:pt x="370" y="0"/>
                </a:moveTo>
                <a:cubicBezTo>
                  <a:pt x="185" y="0"/>
                  <a:pt x="0" y="148"/>
                  <a:pt x="0" y="370"/>
                </a:cubicBezTo>
                <a:cubicBezTo>
                  <a:pt x="0" y="555"/>
                  <a:pt x="185" y="703"/>
                  <a:pt x="370" y="703"/>
                </a:cubicBezTo>
                <a:lnTo>
                  <a:pt x="25214" y="703"/>
                </a:lnTo>
                <a:cubicBezTo>
                  <a:pt x="25399" y="703"/>
                  <a:pt x="25547" y="555"/>
                  <a:pt x="25547" y="370"/>
                </a:cubicBezTo>
                <a:cubicBezTo>
                  <a:pt x="25547" y="148"/>
                  <a:pt x="25399" y="0"/>
                  <a:pt x="25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8"/>
          <p:cNvSpPr/>
          <p:nvPr/>
        </p:nvSpPr>
        <p:spPr>
          <a:xfrm>
            <a:off x="5121087" y="3110363"/>
            <a:ext cx="244026" cy="13107"/>
          </a:xfrm>
          <a:custGeom>
            <a:rect b="b" l="l" r="r" t="t"/>
            <a:pathLst>
              <a:path extrusionOk="0" h="703" w="13088">
                <a:moveTo>
                  <a:pt x="370" y="0"/>
                </a:moveTo>
                <a:cubicBezTo>
                  <a:pt x="185" y="0"/>
                  <a:pt x="0" y="148"/>
                  <a:pt x="0" y="370"/>
                </a:cubicBezTo>
                <a:cubicBezTo>
                  <a:pt x="0" y="555"/>
                  <a:pt x="185" y="703"/>
                  <a:pt x="370" y="703"/>
                </a:cubicBezTo>
                <a:lnTo>
                  <a:pt x="12718" y="703"/>
                </a:lnTo>
                <a:cubicBezTo>
                  <a:pt x="12940" y="703"/>
                  <a:pt x="13088" y="555"/>
                  <a:pt x="13088" y="370"/>
                </a:cubicBezTo>
                <a:cubicBezTo>
                  <a:pt x="13088" y="148"/>
                  <a:pt x="12940" y="0"/>
                  <a:pt x="127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8"/>
          <p:cNvSpPr/>
          <p:nvPr/>
        </p:nvSpPr>
        <p:spPr>
          <a:xfrm>
            <a:off x="5343727" y="3101395"/>
            <a:ext cx="31734" cy="31044"/>
          </a:xfrm>
          <a:custGeom>
            <a:rect b="b" l="l" r="r" t="t"/>
            <a:pathLst>
              <a:path extrusionOk="0" h="1665" w="1702">
                <a:moveTo>
                  <a:pt x="851" y="1"/>
                </a:moveTo>
                <a:cubicBezTo>
                  <a:pt x="370" y="1"/>
                  <a:pt x="1" y="370"/>
                  <a:pt x="1" y="851"/>
                </a:cubicBezTo>
                <a:cubicBezTo>
                  <a:pt x="1" y="1295"/>
                  <a:pt x="370" y="1664"/>
                  <a:pt x="851" y="1664"/>
                </a:cubicBezTo>
                <a:cubicBezTo>
                  <a:pt x="1295" y="1664"/>
                  <a:pt x="1701" y="1295"/>
                  <a:pt x="1701" y="851"/>
                </a:cubicBezTo>
                <a:cubicBezTo>
                  <a:pt x="1701" y="370"/>
                  <a:pt x="1295" y="1"/>
                  <a:pt x="8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8"/>
          <p:cNvSpPr/>
          <p:nvPr/>
        </p:nvSpPr>
        <p:spPr>
          <a:xfrm>
            <a:off x="5660823" y="2528583"/>
            <a:ext cx="170266" cy="175095"/>
          </a:xfrm>
          <a:custGeom>
            <a:rect b="b" l="l" r="r" t="t"/>
            <a:pathLst>
              <a:path extrusionOk="0" h="9391" w="9132">
                <a:moveTo>
                  <a:pt x="4548" y="0"/>
                </a:moveTo>
                <a:cubicBezTo>
                  <a:pt x="2034" y="0"/>
                  <a:pt x="0" y="2070"/>
                  <a:pt x="0" y="4584"/>
                </a:cubicBezTo>
                <a:lnTo>
                  <a:pt x="0" y="4843"/>
                </a:lnTo>
                <a:cubicBezTo>
                  <a:pt x="0" y="7357"/>
                  <a:pt x="2034" y="9391"/>
                  <a:pt x="4548" y="9391"/>
                </a:cubicBezTo>
                <a:cubicBezTo>
                  <a:pt x="7099" y="9391"/>
                  <a:pt x="9132" y="7357"/>
                  <a:pt x="9132" y="4843"/>
                </a:cubicBezTo>
                <a:lnTo>
                  <a:pt x="9132" y="4584"/>
                </a:lnTo>
                <a:cubicBezTo>
                  <a:pt x="9132" y="2070"/>
                  <a:pt x="7099" y="0"/>
                  <a:pt x="45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8"/>
          <p:cNvSpPr/>
          <p:nvPr/>
        </p:nvSpPr>
        <p:spPr>
          <a:xfrm>
            <a:off x="5702867" y="2573891"/>
            <a:ext cx="86177" cy="84984"/>
          </a:xfrm>
          <a:custGeom>
            <a:rect b="b" l="l" r="r" t="t"/>
            <a:pathLst>
              <a:path extrusionOk="0" h="4558" w="4622">
                <a:moveTo>
                  <a:pt x="315" y="1"/>
                </a:moveTo>
                <a:cubicBezTo>
                  <a:pt x="241" y="1"/>
                  <a:pt x="167" y="29"/>
                  <a:pt x="111" y="84"/>
                </a:cubicBezTo>
                <a:cubicBezTo>
                  <a:pt x="0" y="195"/>
                  <a:pt x="0" y="380"/>
                  <a:pt x="111" y="491"/>
                </a:cubicBezTo>
                <a:lnTo>
                  <a:pt x="1923" y="2265"/>
                </a:lnTo>
                <a:lnTo>
                  <a:pt x="111" y="4077"/>
                </a:lnTo>
                <a:cubicBezTo>
                  <a:pt x="0" y="4188"/>
                  <a:pt x="0" y="4373"/>
                  <a:pt x="111" y="4484"/>
                </a:cubicBezTo>
                <a:cubicBezTo>
                  <a:pt x="148" y="4521"/>
                  <a:pt x="222" y="4557"/>
                  <a:pt x="296" y="4557"/>
                </a:cubicBezTo>
                <a:cubicBezTo>
                  <a:pt x="370" y="4557"/>
                  <a:pt x="444" y="4521"/>
                  <a:pt x="518" y="4484"/>
                </a:cubicBezTo>
                <a:lnTo>
                  <a:pt x="2293" y="2672"/>
                </a:lnTo>
                <a:lnTo>
                  <a:pt x="4104" y="4484"/>
                </a:lnTo>
                <a:cubicBezTo>
                  <a:pt x="4178" y="4521"/>
                  <a:pt x="4252" y="4557"/>
                  <a:pt x="4326" y="4557"/>
                </a:cubicBezTo>
                <a:cubicBezTo>
                  <a:pt x="4400" y="4557"/>
                  <a:pt x="4474" y="4521"/>
                  <a:pt x="4511" y="4484"/>
                </a:cubicBezTo>
                <a:cubicBezTo>
                  <a:pt x="4622" y="4373"/>
                  <a:pt x="4622" y="4188"/>
                  <a:pt x="4511" y="4077"/>
                </a:cubicBezTo>
                <a:lnTo>
                  <a:pt x="2699" y="2265"/>
                </a:lnTo>
                <a:lnTo>
                  <a:pt x="4511" y="491"/>
                </a:lnTo>
                <a:cubicBezTo>
                  <a:pt x="4622" y="380"/>
                  <a:pt x="4622" y="195"/>
                  <a:pt x="4511" y="84"/>
                </a:cubicBezTo>
                <a:cubicBezTo>
                  <a:pt x="4455" y="29"/>
                  <a:pt x="4381" y="1"/>
                  <a:pt x="4308" y="1"/>
                </a:cubicBezTo>
                <a:cubicBezTo>
                  <a:pt x="4234" y="1"/>
                  <a:pt x="4160" y="29"/>
                  <a:pt x="4104" y="84"/>
                </a:cubicBezTo>
                <a:lnTo>
                  <a:pt x="2293" y="1896"/>
                </a:lnTo>
                <a:lnTo>
                  <a:pt x="518" y="84"/>
                </a:lnTo>
                <a:cubicBezTo>
                  <a:pt x="463" y="29"/>
                  <a:pt x="389" y="1"/>
                  <a:pt x="3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8"/>
          <p:cNvSpPr txBox="1"/>
          <p:nvPr>
            <p:ph type="title"/>
          </p:nvPr>
        </p:nvSpPr>
        <p:spPr>
          <a:xfrm>
            <a:off x="1111813" y="535400"/>
            <a:ext cx="74685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Đam mê với công việc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48"/>
          <p:cNvSpPr txBox="1"/>
          <p:nvPr/>
        </p:nvSpPr>
        <p:spPr>
          <a:xfrm>
            <a:off x="716800" y="2649806"/>
            <a:ext cx="200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48"/>
          <p:cNvSpPr txBox="1"/>
          <p:nvPr/>
        </p:nvSpPr>
        <p:spPr>
          <a:xfrm>
            <a:off x="716800" y="3827972"/>
            <a:ext cx="200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48"/>
          <p:cNvSpPr txBox="1"/>
          <p:nvPr/>
        </p:nvSpPr>
        <p:spPr>
          <a:xfrm>
            <a:off x="6422570" y="2655380"/>
            <a:ext cx="200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48"/>
          <p:cNvSpPr txBox="1"/>
          <p:nvPr/>
        </p:nvSpPr>
        <p:spPr>
          <a:xfrm>
            <a:off x="6422570" y="3827972"/>
            <a:ext cx="200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48"/>
          <p:cNvSpPr/>
          <p:nvPr/>
        </p:nvSpPr>
        <p:spPr>
          <a:xfrm>
            <a:off x="3835125" y="2064310"/>
            <a:ext cx="134100" cy="134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2" name="Google Shape;662;p48"/>
          <p:cNvCxnSpPr>
            <a:endCxn id="661" idx="2"/>
          </p:cNvCxnSpPr>
          <p:nvPr/>
        </p:nvCxnSpPr>
        <p:spPr>
          <a:xfrm flipH="1" rot="10800000">
            <a:off x="2561025" y="2131360"/>
            <a:ext cx="1274100" cy="41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63" name="Google Shape;663;p48"/>
          <p:cNvSpPr/>
          <p:nvPr/>
        </p:nvSpPr>
        <p:spPr>
          <a:xfrm>
            <a:off x="3835125" y="3043522"/>
            <a:ext cx="134100" cy="134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4006775" y="3043522"/>
            <a:ext cx="134100" cy="134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4510971" y="2198422"/>
            <a:ext cx="134100" cy="134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6" name="Google Shape;666;p48"/>
          <p:cNvCxnSpPr>
            <a:endCxn id="665" idx="6"/>
          </p:cNvCxnSpPr>
          <p:nvPr/>
        </p:nvCxnSpPr>
        <p:spPr>
          <a:xfrm rot="10800000">
            <a:off x="4645071" y="2265472"/>
            <a:ext cx="2277300" cy="767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67" name="Google Shape;667;p48"/>
          <p:cNvCxnSpPr>
            <a:stCxn id="668" idx="3"/>
            <a:endCxn id="664" idx="2"/>
          </p:cNvCxnSpPr>
          <p:nvPr/>
        </p:nvCxnSpPr>
        <p:spPr>
          <a:xfrm flipH="1" rot="10800000">
            <a:off x="2726075" y="3110572"/>
            <a:ext cx="1280700" cy="501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69" name="Google Shape;669;p48"/>
          <p:cNvSpPr/>
          <p:nvPr/>
        </p:nvSpPr>
        <p:spPr>
          <a:xfrm>
            <a:off x="5274600" y="3048197"/>
            <a:ext cx="134100" cy="134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48"/>
          <p:cNvGrpSpPr/>
          <p:nvPr/>
        </p:nvGrpSpPr>
        <p:grpSpPr>
          <a:xfrm>
            <a:off x="457625" y="381275"/>
            <a:ext cx="867544" cy="1167578"/>
            <a:chOff x="462200" y="924000"/>
            <a:chExt cx="867544" cy="1167578"/>
          </a:xfrm>
        </p:grpSpPr>
        <p:sp>
          <p:nvSpPr>
            <p:cNvPr id="671" name="Google Shape;671;p48"/>
            <p:cNvSpPr/>
            <p:nvPr/>
          </p:nvSpPr>
          <p:spPr>
            <a:xfrm>
              <a:off x="462200" y="924000"/>
              <a:ext cx="867544" cy="1167578"/>
            </a:xfrm>
            <a:custGeom>
              <a:rect b="b" l="l" r="r" t="t"/>
              <a:pathLst>
                <a:path extrusionOk="0" h="20311" w="15091">
                  <a:moveTo>
                    <a:pt x="7004" y="3104"/>
                  </a:moveTo>
                  <a:cubicBezTo>
                    <a:pt x="7243" y="3104"/>
                    <a:pt x="7466" y="3184"/>
                    <a:pt x="7673" y="3343"/>
                  </a:cubicBezTo>
                  <a:cubicBezTo>
                    <a:pt x="7927" y="3550"/>
                    <a:pt x="8182" y="3868"/>
                    <a:pt x="8421" y="4298"/>
                  </a:cubicBezTo>
                  <a:cubicBezTo>
                    <a:pt x="8596" y="4632"/>
                    <a:pt x="8771" y="5046"/>
                    <a:pt x="8930" y="5524"/>
                  </a:cubicBezTo>
                  <a:cubicBezTo>
                    <a:pt x="8946" y="5587"/>
                    <a:pt x="8962" y="5635"/>
                    <a:pt x="8994" y="5699"/>
                  </a:cubicBezTo>
                  <a:cubicBezTo>
                    <a:pt x="7736" y="6065"/>
                    <a:pt x="6940" y="6861"/>
                    <a:pt x="6654" y="8039"/>
                  </a:cubicBezTo>
                  <a:cubicBezTo>
                    <a:pt x="6129" y="7768"/>
                    <a:pt x="5508" y="7641"/>
                    <a:pt x="4855" y="7641"/>
                  </a:cubicBezTo>
                  <a:cubicBezTo>
                    <a:pt x="4664" y="7641"/>
                    <a:pt x="4457" y="7657"/>
                    <a:pt x="4266" y="7673"/>
                  </a:cubicBezTo>
                  <a:cubicBezTo>
                    <a:pt x="4314" y="7084"/>
                    <a:pt x="4441" y="6511"/>
                    <a:pt x="4569" y="6001"/>
                  </a:cubicBezTo>
                  <a:cubicBezTo>
                    <a:pt x="4632" y="5715"/>
                    <a:pt x="4967" y="4887"/>
                    <a:pt x="5158" y="4505"/>
                  </a:cubicBezTo>
                  <a:cubicBezTo>
                    <a:pt x="5253" y="4330"/>
                    <a:pt x="5380" y="4107"/>
                    <a:pt x="5556" y="3852"/>
                  </a:cubicBezTo>
                  <a:cubicBezTo>
                    <a:pt x="5778" y="3614"/>
                    <a:pt x="6033" y="3439"/>
                    <a:pt x="6336" y="3279"/>
                  </a:cubicBezTo>
                  <a:cubicBezTo>
                    <a:pt x="6479" y="3216"/>
                    <a:pt x="6622" y="3152"/>
                    <a:pt x="6749" y="3136"/>
                  </a:cubicBezTo>
                  <a:cubicBezTo>
                    <a:pt x="6845" y="3104"/>
                    <a:pt x="6924" y="3104"/>
                    <a:pt x="7004" y="3104"/>
                  </a:cubicBezTo>
                  <a:close/>
                  <a:moveTo>
                    <a:pt x="7084" y="0"/>
                  </a:moveTo>
                  <a:cubicBezTo>
                    <a:pt x="6463" y="0"/>
                    <a:pt x="5874" y="112"/>
                    <a:pt x="5333" y="335"/>
                  </a:cubicBezTo>
                  <a:cubicBezTo>
                    <a:pt x="4043" y="860"/>
                    <a:pt x="3072" y="1751"/>
                    <a:pt x="2372" y="3072"/>
                  </a:cubicBezTo>
                  <a:cubicBezTo>
                    <a:pt x="2149" y="3470"/>
                    <a:pt x="1958" y="3916"/>
                    <a:pt x="1783" y="4410"/>
                  </a:cubicBezTo>
                  <a:cubicBezTo>
                    <a:pt x="1433" y="5412"/>
                    <a:pt x="1226" y="6511"/>
                    <a:pt x="1210" y="7529"/>
                  </a:cubicBezTo>
                  <a:cubicBezTo>
                    <a:pt x="1194" y="8102"/>
                    <a:pt x="1258" y="8675"/>
                    <a:pt x="1322" y="9169"/>
                  </a:cubicBezTo>
                  <a:cubicBezTo>
                    <a:pt x="1226" y="9264"/>
                    <a:pt x="1131" y="9360"/>
                    <a:pt x="1035" y="9471"/>
                  </a:cubicBezTo>
                  <a:cubicBezTo>
                    <a:pt x="255" y="10410"/>
                    <a:pt x="0" y="11827"/>
                    <a:pt x="366" y="13164"/>
                  </a:cubicBezTo>
                  <a:cubicBezTo>
                    <a:pt x="860" y="14931"/>
                    <a:pt x="2293" y="16141"/>
                    <a:pt x="3837" y="16141"/>
                  </a:cubicBezTo>
                  <a:cubicBezTo>
                    <a:pt x="4059" y="16141"/>
                    <a:pt x="4282" y="16125"/>
                    <a:pt x="4521" y="16061"/>
                  </a:cubicBezTo>
                  <a:cubicBezTo>
                    <a:pt x="4553" y="16061"/>
                    <a:pt x="4585" y="16045"/>
                    <a:pt x="4616" y="16045"/>
                  </a:cubicBezTo>
                  <a:cubicBezTo>
                    <a:pt x="4712" y="16013"/>
                    <a:pt x="4792" y="15981"/>
                    <a:pt x="4871" y="15950"/>
                  </a:cubicBezTo>
                  <a:cubicBezTo>
                    <a:pt x="5890" y="15950"/>
                    <a:pt x="6893" y="15568"/>
                    <a:pt x="7625" y="14915"/>
                  </a:cubicBezTo>
                  <a:cubicBezTo>
                    <a:pt x="8055" y="14533"/>
                    <a:pt x="8389" y="14040"/>
                    <a:pt x="8628" y="13498"/>
                  </a:cubicBezTo>
                  <a:cubicBezTo>
                    <a:pt x="8819" y="13530"/>
                    <a:pt x="9057" y="13546"/>
                    <a:pt x="9328" y="13562"/>
                  </a:cubicBezTo>
                  <a:cubicBezTo>
                    <a:pt x="9837" y="13673"/>
                    <a:pt x="10347" y="13737"/>
                    <a:pt x="10824" y="13737"/>
                  </a:cubicBezTo>
                  <a:cubicBezTo>
                    <a:pt x="11063" y="13737"/>
                    <a:pt x="11302" y="13721"/>
                    <a:pt x="11525" y="13689"/>
                  </a:cubicBezTo>
                  <a:lnTo>
                    <a:pt x="11525" y="13689"/>
                  </a:lnTo>
                  <a:cubicBezTo>
                    <a:pt x="11174" y="14644"/>
                    <a:pt x="10665" y="15520"/>
                    <a:pt x="10012" y="16300"/>
                  </a:cubicBezTo>
                  <a:cubicBezTo>
                    <a:pt x="9790" y="16220"/>
                    <a:pt x="9551" y="16172"/>
                    <a:pt x="9296" y="16157"/>
                  </a:cubicBezTo>
                  <a:lnTo>
                    <a:pt x="9264" y="16157"/>
                  </a:lnTo>
                  <a:cubicBezTo>
                    <a:pt x="8134" y="16157"/>
                    <a:pt x="7211" y="17080"/>
                    <a:pt x="7179" y="18194"/>
                  </a:cubicBezTo>
                  <a:cubicBezTo>
                    <a:pt x="7179" y="18703"/>
                    <a:pt x="7354" y="19197"/>
                    <a:pt x="7673" y="19579"/>
                  </a:cubicBezTo>
                  <a:cubicBezTo>
                    <a:pt x="8071" y="20040"/>
                    <a:pt x="8628" y="20295"/>
                    <a:pt x="9217" y="20311"/>
                  </a:cubicBezTo>
                  <a:lnTo>
                    <a:pt x="9264" y="20311"/>
                  </a:lnTo>
                  <a:cubicBezTo>
                    <a:pt x="10379" y="20311"/>
                    <a:pt x="11318" y="19404"/>
                    <a:pt x="11334" y="18274"/>
                  </a:cubicBezTo>
                  <a:cubicBezTo>
                    <a:pt x="11334" y="18083"/>
                    <a:pt x="11318" y="17892"/>
                    <a:pt x="11270" y="17701"/>
                  </a:cubicBezTo>
                  <a:cubicBezTo>
                    <a:pt x="13276" y="15552"/>
                    <a:pt x="13880" y="13132"/>
                    <a:pt x="14056" y="11795"/>
                  </a:cubicBezTo>
                  <a:cubicBezTo>
                    <a:pt x="14103" y="11684"/>
                    <a:pt x="14135" y="11588"/>
                    <a:pt x="14183" y="11493"/>
                  </a:cubicBezTo>
                  <a:cubicBezTo>
                    <a:pt x="15090" y="8835"/>
                    <a:pt x="13355" y="7115"/>
                    <a:pt x="12496" y="6463"/>
                  </a:cubicBezTo>
                  <a:cubicBezTo>
                    <a:pt x="12464" y="6129"/>
                    <a:pt x="12416" y="5778"/>
                    <a:pt x="12368" y="5428"/>
                  </a:cubicBezTo>
                  <a:cubicBezTo>
                    <a:pt x="12225" y="4553"/>
                    <a:pt x="11986" y="3423"/>
                    <a:pt x="11445" y="2436"/>
                  </a:cubicBezTo>
                  <a:cubicBezTo>
                    <a:pt x="11063" y="1751"/>
                    <a:pt x="10490" y="1178"/>
                    <a:pt x="9774" y="749"/>
                  </a:cubicBezTo>
                  <a:cubicBezTo>
                    <a:pt x="8962" y="271"/>
                    <a:pt x="8023" y="0"/>
                    <a:pt x="70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1008509" y="1525191"/>
              <a:ext cx="233399" cy="431942"/>
            </a:xfrm>
            <a:custGeom>
              <a:rect b="b" l="l" r="r" t="t"/>
              <a:pathLst>
                <a:path extrusionOk="0" h="7514" w="4060">
                  <a:moveTo>
                    <a:pt x="3200" y="0"/>
                  </a:moveTo>
                  <a:lnTo>
                    <a:pt x="3200" y="0"/>
                  </a:lnTo>
                  <a:cubicBezTo>
                    <a:pt x="3215" y="48"/>
                    <a:pt x="3406" y="4186"/>
                    <a:pt x="0" y="7227"/>
                  </a:cubicBezTo>
                  <a:lnTo>
                    <a:pt x="653" y="7513"/>
                  </a:lnTo>
                  <a:cubicBezTo>
                    <a:pt x="4059" y="4473"/>
                    <a:pt x="4027" y="430"/>
                    <a:pt x="4027" y="382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745846" y="1013736"/>
              <a:ext cx="360619" cy="452005"/>
            </a:xfrm>
            <a:custGeom>
              <a:rect b="b" l="l" r="r" t="t"/>
              <a:pathLst>
                <a:path extrusionOk="0" h="7863" w="6273">
                  <a:moveTo>
                    <a:pt x="2620" y="1"/>
                  </a:moveTo>
                  <a:cubicBezTo>
                    <a:pt x="2539" y="1"/>
                    <a:pt x="2456" y="5"/>
                    <a:pt x="2373" y="15"/>
                  </a:cubicBezTo>
                  <a:cubicBezTo>
                    <a:pt x="1577" y="111"/>
                    <a:pt x="717" y="668"/>
                    <a:pt x="1" y="2069"/>
                  </a:cubicBezTo>
                  <a:cubicBezTo>
                    <a:pt x="287" y="1718"/>
                    <a:pt x="653" y="1416"/>
                    <a:pt x="1131" y="1193"/>
                  </a:cubicBezTo>
                  <a:cubicBezTo>
                    <a:pt x="1322" y="1098"/>
                    <a:pt x="1513" y="1018"/>
                    <a:pt x="1688" y="986"/>
                  </a:cubicBezTo>
                  <a:cubicBezTo>
                    <a:pt x="1826" y="955"/>
                    <a:pt x="1958" y="940"/>
                    <a:pt x="2085" y="940"/>
                  </a:cubicBezTo>
                  <a:cubicBezTo>
                    <a:pt x="2470" y="940"/>
                    <a:pt x="2805" y="1077"/>
                    <a:pt x="3105" y="1305"/>
                  </a:cubicBezTo>
                  <a:cubicBezTo>
                    <a:pt x="3455" y="1575"/>
                    <a:pt x="3757" y="1973"/>
                    <a:pt x="4012" y="2451"/>
                  </a:cubicBezTo>
                  <a:cubicBezTo>
                    <a:pt x="4219" y="2849"/>
                    <a:pt x="4410" y="3310"/>
                    <a:pt x="4569" y="3772"/>
                  </a:cubicBezTo>
                  <a:cubicBezTo>
                    <a:pt x="4983" y="5045"/>
                    <a:pt x="5222" y="6430"/>
                    <a:pt x="5349" y="7242"/>
                  </a:cubicBezTo>
                  <a:cubicBezTo>
                    <a:pt x="5397" y="7656"/>
                    <a:pt x="5795" y="7863"/>
                    <a:pt x="6177" y="7863"/>
                  </a:cubicBezTo>
                  <a:cubicBezTo>
                    <a:pt x="6145" y="7687"/>
                    <a:pt x="6272" y="5491"/>
                    <a:pt x="5747" y="3453"/>
                  </a:cubicBezTo>
                  <a:cubicBezTo>
                    <a:pt x="5604" y="2912"/>
                    <a:pt x="5429" y="2387"/>
                    <a:pt x="5190" y="1909"/>
                  </a:cubicBezTo>
                  <a:cubicBezTo>
                    <a:pt x="4935" y="1432"/>
                    <a:pt x="4633" y="986"/>
                    <a:pt x="4251" y="652"/>
                  </a:cubicBezTo>
                  <a:cubicBezTo>
                    <a:pt x="4203" y="604"/>
                    <a:pt x="4155" y="572"/>
                    <a:pt x="4108" y="525"/>
                  </a:cubicBezTo>
                  <a:cubicBezTo>
                    <a:pt x="3704" y="232"/>
                    <a:pt x="3190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958149" y="1297316"/>
              <a:ext cx="347799" cy="382275"/>
            </a:xfrm>
            <a:custGeom>
              <a:rect b="b" l="l" r="r" t="t"/>
              <a:pathLst>
                <a:path extrusionOk="0" h="6650" w="6050">
                  <a:moveTo>
                    <a:pt x="2850" y="1"/>
                  </a:moveTo>
                  <a:lnTo>
                    <a:pt x="1" y="6224"/>
                  </a:lnTo>
                  <a:cubicBezTo>
                    <a:pt x="1" y="6224"/>
                    <a:pt x="1044" y="6649"/>
                    <a:pt x="2198" y="6649"/>
                  </a:cubicBezTo>
                  <a:cubicBezTo>
                    <a:pt x="3289" y="6649"/>
                    <a:pt x="4480" y="6269"/>
                    <a:pt x="4983" y="4792"/>
                  </a:cubicBezTo>
                  <a:cubicBezTo>
                    <a:pt x="6049" y="1656"/>
                    <a:pt x="2945" y="64"/>
                    <a:pt x="2945" y="64"/>
                  </a:cubicBezTo>
                  <a:lnTo>
                    <a:pt x="2850" y="1"/>
                  </a:ln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746766" y="1275299"/>
              <a:ext cx="469558" cy="393715"/>
            </a:xfrm>
            <a:custGeom>
              <a:rect b="b" l="l" r="r" t="t"/>
              <a:pathLst>
                <a:path extrusionOk="0" h="6849" w="8168">
                  <a:moveTo>
                    <a:pt x="5259" y="1"/>
                  </a:moveTo>
                  <a:cubicBezTo>
                    <a:pt x="5166" y="1"/>
                    <a:pt x="5074" y="6"/>
                    <a:pt x="4983" y="18"/>
                  </a:cubicBezTo>
                  <a:cubicBezTo>
                    <a:pt x="1" y="591"/>
                    <a:pt x="3168" y="6655"/>
                    <a:pt x="3216" y="6671"/>
                  </a:cubicBezTo>
                  <a:cubicBezTo>
                    <a:pt x="3241" y="6677"/>
                    <a:pt x="3791" y="6849"/>
                    <a:pt x="4495" y="6849"/>
                  </a:cubicBezTo>
                  <a:cubicBezTo>
                    <a:pt x="5579" y="6849"/>
                    <a:pt x="7028" y="6442"/>
                    <a:pt x="7482" y="4395"/>
                  </a:cubicBezTo>
                  <a:cubicBezTo>
                    <a:pt x="8168" y="1235"/>
                    <a:pt x="6634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976488" y="1401653"/>
              <a:ext cx="86979" cy="146759"/>
            </a:xfrm>
            <a:custGeom>
              <a:rect b="b" l="l" r="r" t="t"/>
              <a:pathLst>
                <a:path extrusionOk="0" h="2553" w="1513">
                  <a:moveTo>
                    <a:pt x="1019" y="0"/>
                  </a:moveTo>
                  <a:cubicBezTo>
                    <a:pt x="191" y="510"/>
                    <a:pt x="0" y="1688"/>
                    <a:pt x="414" y="2547"/>
                  </a:cubicBezTo>
                  <a:lnTo>
                    <a:pt x="446" y="2547"/>
                  </a:lnTo>
                  <a:cubicBezTo>
                    <a:pt x="470" y="2550"/>
                    <a:pt x="494" y="2552"/>
                    <a:pt x="518" y="2552"/>
                  </a:cubicBezTo>
                  <a:cubicBezTo>
                    <a:pt x="954" y="2552"/>
                    <a:pt x="1373" y="2015"/>
                    <a:pt x="1448" y="1306"/>
                  </a:cubicBezTo>
                  <a:cubicBezTo>
                    <a:pt x="1512" y="748"/>
                    <a:pt x="1353" y="239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956310" y="1393145"/>
              <a:ext cx="80597" cy="154980"/>
            </a:xfrm>
            <a:custGeom>
              <a:rect b="b" l="l" r="r" t="t"/>
              <a:pathLst>
                <a:path extrusionOk="0" h="2696" w="1402">
                  <a:moveTo>
                    <a:pt x="1025" y="0"/>
                  </a:moveTo>
                  <a:cubicBezTo>
                    <a:pt x="576" y="0"/>
                    <a:pt x="171" y="538"/>
                    <a:pt x="80" y="1247"/>
                  </a:cubicBezTo>
                  <a:cubicBezTo>
                    <a:pt x="1" y="1979"/>
                    <a:pt x="303" y="2615"/>
                    <a:pt x="765" y="2695"/>
                  </a:cubicBezTo>
                  <a:cubicBezTo>
                    <a:pt x="351" y="1836"/>
                    <a:pt x="542" y="658"/>
                    <a:pt x="1370" y="148"/>
                  </a:cubicBezTo>
                  <a:lnTo>
                    <a:pt x="1402" y="148"/>
                  </a:lnTo>
                  <a:cubicBezTo>
                    <a:pt x="1306" y="69"/>
                    <a:pt x="1211" y="21"/>
                    <a:pt x="1099" y="5"/>
                  </a:cubicBezTo>
                  <a:cubicBezTo>
                    <a:pt x="1074" y="2"/>
                    <a:pt x="1049" y="0"/>
                    <a:pt x="1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549122" y="1397629"/>
              <a:ext cx="393559" cy="409178"/>
            </a:xfrm>
            <a:custGeom>
              <a:rect b="b" l="l" r="r" t="t"/>
              <a:pathLst>
                <a:path extrusionOk="0" h="7118" w="6846">
                  <a:moveTo>
                    <a:pt x="3347" y="1"/>
                  </a:moveTo>
                  <a:cubicBezTo>
                    <a:pt x="3035" y="1"/>
                    <a:pt x="2722" y="36"/>
                    <a:pt x="2420" y="102"/>
                  </a:cubicBezTo>
                  <a:cubicBezTo>
                    <a:pt x="2325" y="118"/>
                    <a:pt x="2229" y="150"/>
                    <a:pt x="2133" y="182"/>
                  </a:cubicBezTo>
                  <a:cubicBezTo>
                    <a:pt x="2133" y="914"/>
                    <a:pt x="2165" y="1662"/>
                    <a:pt x="2181" y="2394"/>
                  </a:cubicBezTo>
                  <a:cubicBezTo>
                    <a:pt x="2190" y="2867"/>
                    <a:pt x="1765" y="3133"/>
                    <a:pt x="1362" y="3133"/>
                  </a:cubicBezTo>
                  <a:cubicBezTo>
                    <a:pt x="1033" y="3133"/>
                    <a:pt x="719" y="2956"/>
                    <a:pt x="669" y="2569"/>
                  </a:cubicBezTo>
                  <a:cubicBezTo>
                    <a:pt x="605" y="2187"/>
                    <a:pt x="542" y="1821"/>
                    <a:pt x="478" y="1455"/>
                  </a:cubicBezTo>
                  <a:cubicBezTo>
                    <a:pt x="478" y="1471"/>
                    <a:pt x="478" y="1487"/>
                    <a:pt x="462" y="1503"/>
                  </a:cubicBezTo>
                  <a:lnTo>
                    <a:pt x="446" y="1535"/>
                  </a:lnTo>
                  <a:cubicBezTo>
                    <a:pt x="144" y="2267"/>
                    <a:pt x="1" y="3063"/>
                    <a:pt x="96" y="3859"/>
                  </a:cubicBezTo>
                  <a:cubicBezTo>
                    <a:pt x="176" y="4670"/>
                    <a:pt x="589" y="5434"/>
                    <a:pt x="987" y="6151"/>
                  </a:cubicBezTo>
                  <a:cubicBezTo>
                    <a:pt x="1354" y="6803"/>
                    <a:pt x="2420" y="7058"/>
                    <a:pt x="3104" y="7106"/>
                  </a:cubicBezTo>
                  <a:cubicBezTo>
                    <a:pt x="3199" y="7114"/>
                    <a:pt x="3294" y="7118"/>
                    <a:pt x="3389" y="7118"/>
                  </a:cubicBezTo>
                  <a:cubicBezTo>
                    <a:pt x="4234" y="7118"/>
                    <a:pt x="5071" y="6803"/>
                    <a:pt x="5715" y="6230"/>
                  </a:cubicBezTo>
                  <a:cubicBezTo>
                    <a:pt x="6415" y="5594"/>
                    <a:pt x="6845" y="4654"/>
                    <a:pt x="6845" y="3699"/>
                  </a:cubicBezTo>
                  <a:cubicBezTo>
                    <a:pt x="6845" y="3174"/>
                    <a:pt x="6734" y="2665"/>
                    <a:pt x="6559" y="2187"/>
                  </a:cubicBezTo>
                  <a:cubicBezTo>
                    <a:pt x="6431" y="1821"/>
                    <a:pt x="6272" y="1567"/>
                    <a:pt x="6017" y="1280"/>
                  </a:cubicBezTo>
                  <a:cubicBezTo>
                    <a:pt x="5826" y="1073"/>
                    <a:pt x="5619" y="850"/>
                    <a:pt x="5397" y="659"/>
                  </a:cubicBezTo>
                  <a:cubicBezTo>
                    <a:pt x="4825" y="200"/>
                    <a:pt x="4088" y="1"/>
                    <a:pt x="3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564701" y="958377"/>
              <a:ext cx="584763" cy="619401"/>
            </a:xfrm>
            <a:custGeom>
              <a:rect b="b" l="l" r="r" t="t"/>
              <a:pathLst>
                <a:path extrusionOk="0" h="10775" w="10172">
                  <a:moveTo>
                    <a:pt x="5318" y="1"/>
                  </a:moveTo>
                  <a:cubicBezTo>
                    <a:pt x="4789" y="1"/>
                    <a:pt x="4263" y="95"/>
                    <a:pt x="3773" y="294"/>
                  </a:cubicBezTo>
                  <a:cubicBezTo>
                    <a:pt x="2547" y="787"/>
                    <a:pt x="1719" y="1647"/>
                    <a:pt x="1114" y="2745"/>
                  </a:cubicBezTo>
                  <a:cubicBezTo>
                    <a:pt x="907" y="3143"/>
                    <a:pt x="732" y="3557"/>
                    <a:pt x="573" y="4018"/>
                  </a:cubicBezTo>
                  <a:cubicBezTo>
                    <a:pt x="255" y="4926"/>
                    <a:pt x="48" y="5976"/>
                    <a:pt x="16" y="6947"/>
                  </a:cubicBezTo>
                  <a:cubicBezTo>
                    <a:pt x="0" y="8046"/>
                    <a:pt x="239" y="9128"/>
                    <a:pt x="398" y="10210"/>
                  </a:cubicBezTo>
                  <a:cubicBezTo>
                    <a:pt x="448" y="10597"/>
                    <a:pt x="762" y="10774"/>
                    <a:pt x="1091" y="10774"/>
                  </a:cubicBezTo>
                  <a:cubicBezTo>
                    <a:pt x="1494" y="10774"/>
                    <a:pt x="1919" y="10508"/>
                    <a:pt x="1910" y="10035"/>
                  </a:cubicBezTo>
                  <a:cubicBezTo>
                    <a:pt x="1878" y="9223"/>
                    <a:pt x="1862" y="8412"/>
                    <a:pt x="1862" y="7600"/>
                  </a:cubicBezTo>
                  <a:cubicBezTo>
                    <a:pt x="1862" y="6804"/>
                    <a:pt x="2006" y="6040"/>
                    <a:pt x="2197" y="5260"/>
                  </a:cubicBezTo>
                  <a:cubicBezTo>
                    <a:pt x="2276" y="4910"/>
                    <a:pt x="2642" y="4034"/>
                    <a:pt x="2849" y="3636"/>
                  </a:cubicBezTo>
                  <a:cubicBezTo>
                    <a:pt x="2993" y="3334"/>
                    <a:pt x="3247" y="2936"/>
                    <a:pt x="3486" y="2586"/>
                  </a:cubicBezTo>
                  <a:cubicBezTo>
                    <a:pt x="3725" y="2268"/>
                    <a:pt x="3932" y="1981"/>
                    <a:pt x="4059" y="1838"/>
                  </a:cubicBezTo>
                  <a:cubicBezTo>
                    <a:pt x="4637" y="1193"/>
                    <a:pt x="5243" y="950"/>
                    <a:pt x="5805" y="950"/>
                  </a:cubicBezTo>
                  <a:cubicBezTo>
                    <a:pt x="6172" y="950"/>
                    <a:pt x="6520" y="1053"/>
                    <a:pt x="6829" y="1217"/>
                  </a:cubicBezTo>
                  <a:cubicBezTo>
                    <a:pt x="7036" y="1328"/>
                    <a:pt x="7227" y="1456"/>
                    <a:pt x="7402" y="1615"/>
                  </a:cubicBezTo>
                  <a:cubicBezTo>
                    <a:pt x="8436" y="2538"/>
                    <a:pt x="8930" y="4162"/>
                    <a:pt x="9137" y="5626"/>
                  </a:cubicBezTo>
                  <a:cubicBezTo>
                    <a:pt x="9519" y="5753"/>
                    <a:pt x="9869" y="5976"/>
                    <a:pt x="10171" y="6326"/>
                  </a:cubicBezTo>
                  <a:cubicBezTo>
                    <a:pt x="10124" y="5865"/>
                    <a:pt x="10076" y="5387"/>
                    <a:pt x="9996" y="4926"/>
                  </a:cubicBezTo>
                  <a:cubicBezTo>
                    <a:pt x="9837" y="3955"/>
                    <a:pt x="9614" y="2984"/>
                    <a:pt x="9137" y="2124"/>
                  </a:cubicBezTo>
                  <a:cubicBezTo>
                    <a:pt x="8802" y="1519"/>
                    <a:pt x="8293" y="1026"/>
                    <a:pt x="7688" y="660"/>
                  </a:cubicBezTo>
                  <a:cubicBezTo>
                    <a:pt x="6979" y="232"/>
                    <a:pt x="6146" y="1"/>
                    <a:pt x="53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548202" y="1440572"/>
              <a:ext cx="288300" cy="373825"/>
            </a:xfrm>
            <a:custGeom>
              <a:rect b="b" l="l" r="r" t="t"/>
              <a:pathLst>
                <a:path extrusionOk="0" h="6503" w="5015">
                  <a:moveTo>
                    <a:pt x="1802" y="0"/>
                  </a:moveTo>
                  <a:cubicBezTo>
                    <a:pt x="1594" y="0"/>
                    <a:pt x="1385" y="28"/>
                    <a:pt x="1179" y="87"/>
                  </a:cubicBezTo>
                  <a:cubicBezTo>
                    <a:pt x="988" y="135"/>
                    <a:pt x="797" y="215"/>
                    <a:pt x="637" y="310"/>
                  </a:cubicBezTo>
                  <a:cubicBezTo>
                    <a:pt x="399" y="453"/>
                    <a:pt x="192" y="644"/>
                    <a:pt x="1" y="867"/>
                  </a:cubicBezTo>
                  <a:cubicBezTo>
                    <a:pt x="175" y="826"/>
                    <a:pt x="351" y="807"/>
                    <a:pt x="526" y="807"/>
                  </a:cubicBezTo>
                  <a:cubicBezTo>
                    <a:pt x="1787" y="807"/>
                    <a:pt x="3004" y="1827"/>
                    <a:pt x="3423" y="3350"/>
                  </a:cubicBezTo>
                  <a:cubicBezTo>
                    <a:pt x="3757" y="4512"/>
                    <a:pt x="3518" y="5690"/>
                    <a:pt x="2914" y="6454"/>
                  </a:cubicBezTo>
                  <a:cubicBezTo>
                    <a:pt x="2898" y="6470"/>
                    <a:pt x="2882" y="6486"/>
                    <a:pt x="2866" y="6502"/>
                  </a:cubicBezTo>
                  <a:cubicBezTo>
                    <a:pt x="2898" y="6502"/>
                    <a:pt x="2929" y="6486"/>
                    <a:pt x="2961" y="6486"/>
                  </a:cubicBezTo>
                  <a:cubicBezTo>
                    <a:pt x="3455" y="6343"/>
                    <a:pt x="3869" y="6056"/>
                    <a:pt x="4171" y="5658"/>
                  </a:cubicBezTo>
                  <a:cubicBezTo>
                    <a:pt x="4792" y="4878"/>
                    <a:pt x="5015" y="3716"/>
                    <a:pt x="4696" y="2539"/>
                  </a:cubicBezTo>
                  <a:cubicBezTo>
                    <a:pt x="4273" y="1024"/>
                    <a:pt x="3054" y="0"/>
                    <a:pt x="1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496980" y="1486905"/>
              <a:ext cx="267259" cy="330941"/>
            </a:xfrm>
            <a:custGeom>
              <a:rect b="b" l="l" r="r" t="t"/>
              <a:pathLst>
                <a:path extrusionOk="0" h="5757" w="4649">
                  <a:moveTo>
                    <a:pt x="1417" y="1"/>
                  </a:moveTo>
                  <a:cubicBezTo>
                    <a:pt x="1242" y="1"/>
                    <a:pt x="1066" y="20"/>
                    <a:pt x="892" y="61"/>
                  </a:cubicBezTo>
                  <a:cubicBezTo>
                    <a:pt x="255" y="825"/>
                    <a:pt x="0" y="2019"/>
                    <a:pt x="335" y="3213"/>
                  </a:cubicBezTo>
                  <a:cubicBezTo>
                    <a:pt x="754" y="4736"/>
                    <a:pt x="1983" y="5757"/>
                    <a:pt x="3235" y="5757"/>
                  </a:cubicBezTo>
                  <a:cubicBezTo>
                    <a:pt x="3409" y="5757"/>
                    <a:pt x="3584" y="5737"/>
                    <a:pt x="3757" y="5696"/>
                  </a:cubicBezTo>
                  <a:cubicBezTo>
                    <a:pt x="3773" y="5680"/>
                    <a:pt x="3789" y="5664"/>
                    <a:pt x="3805" y="5648"/>
                  </a:cubicBezTo>
                  <a:cubicBezTo>
                    <a:pt x="4409" y="4884"/>
                    <a:pt x="4648" y="3706"/>
                    <a:pt x="4314" y="2544"/>
                  </a:cubicBezTo>
                  <a:cubicBezTo>
                    <a:pt x="3895" y="1021"/>
                    <a:pt x="2678" y="1"/>
                    <a:pt x="1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541821" y="1581010"/>
              <a:ext cx="113480" cy="153715"/>
            </a:xfrm>
            <a:custGeom>
              <a:rect b="b" l="l" r="r" t="t"/>
              <a:pathLst>
                <a:path extrusionOk="0" h="2674" w="1974">
                  <a:moveTo>
                    <a:pt x="602" y="1"/>
                  </a:moveTo>
                  <a:cubicBezTo>
                    <a:pt x="547" y="1"/>
                    <a:pt x="495" y="11"/>
                    <a:pt x="446" y="32"/>
                  </a:cubicBezTo>
                  <a:cubicBezTo>
                    <a:pt x="64" y="191"/>
                    <a:pt x="0" y="907"/>
                    <a:pt x="303" y="1624"/>
                  </a:cubicBezTo>
                  <a:cubicBezTo>
                    <a:pt x="579" y="2244"/>
                    <a:pt x="1022" y="2674"/>
                    <a:pt x="1384" y="2674"/>
                  </a:cubicBezTo>
                  <a:cubicBezTo>
                    <a:pt x="1439" y="2674"/>
                    <a:pt x="1493" y="2664"/>
                    <a:pt x="1544" y="2642"/>
                  </a:cubicBezTo>
                  <a:cubicBezTo>
                    <a:pt x="1910" y="2483"/>
                    <a:pt x="1974" y="1767"/>
                    <a:pt x="1672" y="1051"/>
                  </a:cubicBezTo>
                  <a:cubicBezTo>
                    <a:pt x="1409" y="430"/>
                    <a:pt x="956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929808" y="1909487"/>
              <a:ext cx="150100" cy="148311"/>
            </a:xfrm>
            <a:custGeom>
              <a:rect b="b" l="l" r="r" t="t"/>
              <a:pathLst>
                <a:path extrusionOk="0" h="2580" w="2611">
                  <a:moveTo>
                    <a:pt x="2117" y="0"/>
                  </a:moveTo>
                  <a:cubicBezTo>
                    <a:pt x="2165" y="144"/>
                    <a:pt x="2181" y="287"/>
                    <a:pt x="2181" y="446"/>
                  </a:cubicBezTo>
                  <a:cubicBezTo>
                    <a:pt x="2149" y="1375"/>
                    <a:pt x="1385" y="2118"/>
                    <a:pt x="459" y="2118"/>
                  </a:cubicBezTo>
                  <a:cubicBezTo>
                    <a:pt x="450" y="2118"/>
                    <a:pt x="440" y="2118"/>
                    <a:pt x="430" y="2117"/>
                  </a:cubicBezTo>
                  <a:cubicBezTo>
                    <a:pt x="287" y="2117"/>
                    <a:pt x="143" y="2086"/>
                    <a:pt x="0" y="2054"/>
                  </a:cubicBezTo>
                  <a:lnTo>
                    <a:pt x="0" y="2054"/>
                  </a:lnTo>
                  <a:cubicBezTo>
                    <a:pt x="271" y="2356"/>
                    <a:pt x="653" y="2563"/>
                    <a:pt x="1099" y="2579"/>
                  </a:cubicBezTo>
                  <a:cubicBezTo>
                    <a:pt x="1108" y="2579"/>
                    <a:pt x="1118" y="2579"/>
                    <a:pt x="1128" y="2579"/>
                  </a:cubicBezTo>
                  <a:cubicBezTo>
                    <a:pt x="1927" y="2579"/>
                    <a:pt x="2595" y="1933"/>
                    <a:pt x="2611" y="1131"/>
                  </a:cubicBezTo>
                  <a:cubicBezTo>
                    <a:pt x="2611" y="685"/>
                    <a:pt x="2420" y="287"/>
                    <a:pt x="2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908767" y="1887527"/>
              <a:ext cx="146421" cy="143713"/>
            </a:xfrm>
            <a:custGeom>
              <a:rect b="b" l="l" r="r" t="t"/>
              <a:pathLst>
                <a:path extrusionOk="0" h="2500" w="2547">
                  <a:moveTo>
                    <a:pt x="1499" y="0"/>
                  </a:moveTo>
                  <a:cubicBezTo>
                    <a:pt x="685" y="0"/>
                    <a:pt x="32" y="647"/>
                    <a:pt x="16" y="1449"/>
                  </a:cubicBezTo>
                  <a:cubicBezTo>
                    <a:pt x="0" y="1815"/>
                    <a:pt x="143" y="2165"/>
                    <a:pt x="366" y="2436"/>
                  </a:cubicBezTo>
                  <a:cubicBezTo>
                    <a:pt x="509" y="2468"/>
                    <a:pt x="653" y="2499"/>
                    <a:pt x="796" y="2499"/>
                  </a:cubicBezTo>
                  <a:cubicBezTo>
                    <a:pt x="806" y="2500"/>
                    <a:pt x="816" y="2500"/>
                    <a:pt x="825" y="2500"/>
                  </a:cubicBezTo>
                  <a:cubicBezTo>
                    <a:pt x="1751" y="2500"/>
                    <a:pt x="2515" y="1757"/>
                    <a:pt x="2547" y="828"/>
                  </a:cubicBezTo>
                  <a:cubicBezTo>
                    <a:pt x="2547" y="669"/>
                    <a:pt x="2531" y="526"/>
                    <a:pt x="2483" y="382"/>
                  </a:cubicBezTo>
                  <a:cubicBezTo>
                    <a:pt x="2229" y="144"/>
                    <a:pt x="1894" y="0"/>
                    <a:pt x="1528" y="0"/>
                  </a:cubicBezTo>
                  <a:cubicBezTo>
                    <a:pt x="1518" y="0"/>
                    <a:pt x="1508" y="0"/>
                    <a:pt x="1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48"/>
          <p:cNvSpPr/>
          <p:nvPr/>
        </p:nvSpPr>
        <p:spPr>
          <a:xfrm>
            <a:off x="8054803" y="1239289"/>
            <a:ext cx="386186" cy="376800"/>
          </a:xfrm>
          <a:custGeom>
            <a:rect b="b" l="l" r="r" t="t"/>
            <a:pathLst>
              <a:path extrusionOk="0" h="5468" w="5604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8"/>
          <p:cNvSpPr/>
          <p:nvPr/>
        </p:nvSpPr>
        <p:spPr>
          <a:xfrm>
            <a:off x="-157685" y="4741975"/>
            <a:ext cx="498576" cy="450007"/>
          </a:xfrm>
          <a:custGeom>
            <a:rect b="b" l="l" r="r" t="t"/>
            <a:pathLst>
              <a:path extrusionOk="0" h="7227" w="8007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8"/>
          <p:cNvSpPr txBox="1"/>
          <p:nvPr/>
        </p:nvSpPr>
        <p:spPr>
          <a:xfrm>
            <a:off x="708575" y="2249913"/>
            <a:ext cx="216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Kiến thức về kỹ thuật</a:t>
            </a:r>
            <a:endParaRPr b="1" sz="2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8" name="Google Shape;688;p48"/>
          <p:cNvSpPr txBox="1"/>
          <p:nvPr/>
        </p:nvSpPr>
        <p:spPr>
          <a:xfrm>
            <a:off x="6982250" y="2659575"/>
            <a:ext cx="246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Tập trung vào                                      UX/UI</a:t>
            </a:r>
            <a:endParaRPr b="1" sz="2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48"/>
          <p:cNvSpPr txBox="1"/>
          <p:nvPr/>
        </p:nvSpPr>
        <p:spPr>
          <a:xfrm>
            <a:off x="595575" y="3222850"/>
            <a:ext cx="2404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Kiến thức về kinh tế/ kinh doanh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0" name="Google Shape;690;p48"/>
          <p:cNvGrpSpPr/>
          <p:nvPr/>
        </p:nvGrpSpPr>
        <p:grpSpPr>
          <a:xfrm>
            <a:off x="8215776" y="4043509"/>
            <a:ext cx="675585" cy="975384"/>
            <a:chOff x="7641135" y="2346376"/>
            <a:chExt cx="1070488" cy="2257832"/>
          </a:xfrm>
        </p:grpSpPr>
        <p:sp>
          <p:nvSpPr>
            <p:cNvPr id="691" name="Google Shape;691;p48"/>
            <p:cNvSpPr/>
            <p:nvPr/>
          </p:nvSpPr>
          <p:spPr>
            <a:xfrm rot="145629">
              <a:off x="7687673" y="2366077"/>
              <a:ext cx="977413" cy="2218430"/>
            </a:xfrm>
            <a:custGeom>
              <a:rect b="b" l="l" r="r" t="t"/>
              <a:pathLst>
                <a:path extrusionOk="0" h="29591" w="13037">
                  <a:moveTo>
                    <a:pt x="6511" y="0"/>
                  </a:moveTo>
                  <a:cubicBezTo>
                    <a:pt x="5763" y="0"/>
                    <a:pt x="4999" y="48"/>
                    <a:pt x="4266" y="80"/>
                  </a:cubicBezTo>
                  <a:lnTo>
                    <a:pt x="3757" y="112"/>
                  </a:lnTo>
                  <a:cubicBezTo>
                    <a:pt x="3343" y="128"/>
                    <a:pt x="2929" y="144"/>
                    <a:pt x="2500" y="176"/>
                  </a:cubicBezTo>
                  <a:cubicBezTo>
                    <a:pt x="1767" y="255"/>
                    <a:pt x="860" y="653"/>
                    <a:pt x="542" y="1529"/>
                  </a:cubicBezTo>
                  <a:cubicBezTo>
                    <a:pt x="382" y="1926"/>
                    <a:pt x="398" y="2324"/>
                    <a:pt x="398" y="2675"/>
                  </a:cubicBezTo>
                  <a:lnTo>
                    <a:pt x="398" y="2754"/>
                  </a:lnTo>
                  <a:cubicBezTo>
                    <a:pt x="398" y="3216"/>
                    <a:pt x="414" y="3677"/>
                    <a:pt x="430" y="4139"/>
                  </a:cubicBezTo>
                  <a:lnTo>
                    <a:pt x="430" y="4266"/>
                  </a:lnTo>
                  <a:cubicBezTo>
                    <a:pt x="494" y="6081"/>
                    <a:pt x="558" y="7864"/>
                    <a:pt x="605" y="9535"/>
                  </a:cubicBezTo>
                  <a:cubicBezTo>
                    <a:pt x="637" y="10363"/>
                    <a:pt x="669" y="11174"/>
                    <a:pt x="701" y="12002"/>
                  </a:cubicBezTo>
                  <a:lnTo>
                    <a:pt x="717" y="12464"/>
                  </a:lnTo>
                  <a:cubicBezTo>
                    <a:pt x="542" y="12559"/>
                    <a:pt x="335" y="12750"/>
                    <a:pt x="191" y="13100"/>
                  </a:cubicBezTo>
                  <a:cubicBezTo>
                    <a:pt x="64" y="13403"/>
                    <a:pt x="0" y="13801"/>
                    <a:pt x="16" y="14199"/>
                  </a:cubicBezTo>
                  <a:cubicBezTo>
                    <a:pt x="32" y="14708"/>
                    <a:pt x="191" y="15313"/>
                    <a:pt x="542" y="15663"/>
                  </a:cubicBezTo>
                  <a:lnTo>
                    <a:pt x="558" y="15838"/>
                  </a:lnTo>
                  <a:cubicBezTo>
                    <a:pt x="573" y="16077"/>
                    <a:pt x="589" y="16316"/>
                    <a:pt x="605" y="16555"/>
                  </a:cubicBezTo>
                  <a:cubicBezTo>
                    <a:pt x="621" y="16857"/>
                    <a:pt x="621" y="17143"/>
                    <a:pt x="637" y="17446"/>
                  </a:cubicBezTo>
                  <a:cubicBezTo>
                    <a:pt x="669" y="18019"/>
                    <a:pt x="685" y="18624"/>
                    <a:pt x="749" y="19213"/>
                  </a:cubicBezTo>
                  <a:cubicBezTo>
                    <a:pt x="796" y="19754"/>
                    <a:pt x="892" y="20168"/>
                    <a:pt x="1019" y="20534"/>
                  </a:cubicBezTo>
                  <a:cubicBezTo>
                    <a:pt x="1194" y="21011"/>
                    <a:pt x="1449" y="21409"/>
                    <a:pt x="1847" y="21760"/>
                  </a:cubicBezTo>
                  <a:cubicBezTo>
                    <a:pt x="2595" y="22428"/>
                    <a:pt x="3614" y="22571"/>
                    <a:pt x="4601" y="22619"/>
                  </a:cubicBezTo>
                  <a:lnTo>
                    <a:pt x="4887" y="22619"/>
                  </a:lnTo>
                  <a:lnTo>
                    <a:pt x="4999" y="25675"/>
                  </a:lnTo>
                  <a:cubicBezTo>
                    <a:pt x="1656" y="26009"/>
                    <a:pt x="1322" y="27060"/>
                    <a:pt x="1338" y="27506"/>
                  </a:cubicBezTo>
                  <a:lnTo>
                    <a:pt x="1353" y="28015"/>
                  </a:lnTo>
                  <a:cubicBezTo>
                    <a:pt x="1369" y="28493"/>
                    <a:pt x="1831" y="29591"/>
                    <a:pt x="5699" y="29591"/>
                  </a:cubicBezTo>
                  <a:cubicBezTo>
                    <a:pt x="5890" y="29591"/>
                    <a:pt x="6097" y="29591"/>
                    <a:pt x="6304" y="29575"/>
                  </a:cubicBezTo>
                  <a:cubicBezTo>
                    <a:pt x="7116" y="29543"/>
                    <a:pt x="11175" y="29320"/>
                    <a:pt x="11127" y="27649"/>
                  </a:cubicBezTo>
                  <a:lnTo>
                    <a:pt x="11095" y="27156"/>
                  </a:lnTo>
                  <a:cubicBezTo>
                    <a:pt x="11079" y="26694"/>
                    <a:pt x="10665" y="25675"/>
                    <a:pt x="7307" y="25580"/>
                  </a:cubicBezTo>
                  <a:lnTo>
                    <a:pt x="7195" y="22571"/>
                  </a:lnTo>
                  <a:cubicBezTo>
                    <a:pt x="7291" y="22571"/>
                    <a:pt x="7529" y="22555"/>
                    <a:pt x="7529" y="22555"/>
                  </a:cubicBezTo>
                  <a:cubicBezTo>
                    <a:pt x="8293" y="22524"/>
                    <a:pt x="9073" y="22492"/>
                    <a:pt x="9853" y="22301"/>
                  </a:cubicBezTo>
                  <a:cubicBezTo>
                    <a:pt x="10808" y="22078"/>
                    <a:pt x="11461" y="21584"/>
                    <a:pt x="11748" y="20884"/>
                  </a:cubicBezTo>
                  <a:cubicBezTo>
                    <a:pt x="12034" y="20184"/>
                    <a:pt x="12018" y="19420"/>
                    <a:pt x="12018" y="18735"/>
                  </a:cubicBezTo>
                  <a:lnTo>
                    <a:pt x="12018" y="18624"/>
                  </a:lnTo>
                  <a:cubicBezTo>
                    <a:pt x="12002" y="18067"/>
                    <a:pt x="11986" y="17510"/>
                    <a:pt x="11954" y="16968"/>
                  </a:cubicBezTo>
                  <a:cubicBezTo>
                    <a:pt x="11939" y="16650"/>
                    <a:pt x="11923" y="16332"/>
                    <a:pt x="11923" y="16029"/>
                  </a:cubicBezTo>
                  <a:cubicBezTo>
                    <a:pt x="11907" y="15870"/>
                    <a:pt x="11907" y="15711"/>
                    <a:pt x="11907" y="15552"/>
                  </a:cubicBezTo>
                  <a:lnTo>
                    <a:pt x="11939" y="15552"/>
                  </a:lnTo>
                  <a:cubicBezTo>
                    <a:pt x="12607" y="15520"/>
                    <a:pt x="13037" y="14772"/>
                    <a:pt x="13005" y="13721"/>
                  </a:cubicBezTo>
                  <a:cubicBezTo>
                    <a:pt x="12957" y="12687"/>
                    <a:pt x="12480" y="11970"/>
                    <a:pt x="11827" y="11970"/>
                  </a:cubicBezTo>
                  <a:lnTo>
                    <a:pt x="11063" y="12002"/>
                  </a:lnTo>
                  <a:cubicBezTo>
                    <a:pt x="10999" y="10028"/>
                    <a:pt x="10920" y="8278"/>
                    <a:pt x="10856" y="6638"/>
                  </a:cubicBezTo>
                  <a:cubicBezTo>
                    <a:pt x="10824" y="5890"/>
                    <a:pt x="10792" y="5142"/>
                    <a:pt x="10761" y="4394"/>
                  </a:cubicBezTo>
                  <a:lnTo>
                    <a:pt x="10745" y="4171"/>
                  </a:lnTo>
                  <a:cubicBezTo>
                    <a:pt x="10729" y="3773"/>
                    <a:pt x="10713" y="3359"/>
                    <a:pt x="10649" y="2945"/>
                  </a:cubicBezTo>
                  <a:cubicBezTo>
                    <a:pt x="10586" y="2579"/>
                    <a:pt x="10490" y="2117"/>
                    <a:pt x="10204" y="1720"/>
                  </a:cubicBezTo>
                  <a:cubicBezTo>
                    <a:pt x="10044" y="1497"/>
                    <a:pt x="9853" y="1322"/>
                    <a:pt x="9662" y="1162"/>
                  </a:cubicBezTo>
                  <a:cubicBezTo>
                    <a:pt x="9424" y="892"/>
                    <a:pt x="9137" y="733"/>
                    <a:pt x="8914" y="621"/>
                  </a:cubicBezTo>
                  <a:lnTo>
                    <a:pt x="8898" y="605"/>
                  </a:lnTo>
                  <a:cubicBezTo>
                    <a:pt x="8835" y="573"/>
                    <a:pt x="8771" y="526"/>
                    <a:pt x="8707" y="478"/>
                  </a:cubicBezTo>
                  <a:cubicBezTo>
                    <a:pt x="8484" y="351"/>
                    <a:pt x="8166" y="160"/>
                    <a:pt x="7784" y="112"/>
                  </a:cubicBezTo>
                  <a:lnTo>
                    <a:pt x="7641" y="112"/>
                  </a:lnTo>
                  <a:cubicBezTo>
                    <a:pt x="7418" y="48"/>
                    <a:pt x="7147" y="16"/>
                    <a:pt x="6877" y="16"/>
                  </a:cubicBezTo>
                  <a:cubicBezTo>
                    <a:pt x="6749" y="0"/>
                    <a:pt x="6622" y="0"/>
                    <a:pt x="6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 rot="145629">
              <a:off x="7791890" y="4363934"/>
              <a:ext cx="645661" cy="174230"/>
            </a:xfrm>
            <a:custGeom>
              <a:rect b="b" l="l" r="r" t="t"/>
              <a:pathLst>
                <a:path extrusionOk="0" h="2324" w="8612">
                  <a:moveTo>
                    <a:pt x="4550" y="1"/>
                  </a:moveTo>
                  <a:cubicBezTo>
                    <a:pt x="4449" y="1"/>
                    <a:pt x="4348" y="3"/>
                    <a:pt x="4250" y="6"/>
                  </a:cubicBezTo>
                  <a:cubicBezTo>
                    <a:pt x="2452" y="86"/>
                    <a:pt x="0" y="818"/>
                    <a:pt x="0" y="818"/>
                  </a:cubicBezTo>
                  <a:cubicBezTo>
                    <a:pt x="0" y="818"/>
                    <a:pt x="0" y="1168"/>
                    <a:pt x="16" y="1311"/>
                  </a:cubicBezTo>
                  <a:cubicBezTo>
                    <a:pt x="31" y="1898"/>
                    <a:pt x="1684" y="2323"/>
                    <a:pt x="3802" y="2323"/>
                  </a:cubicBezTo>
                  <a:cubicBezTo>
                    <a:pt x="3980" y="2323"/>
                    <a:pt x="4162" y="2320"/>
                    <a:pt x="4346" y="2314"/>
                  </a:cubicBezTo>
                  <a:cubicBezTo>
                    <a:pt x="6702" y="2219"/>
                    <a:pt x="8612" y="1646"/>
                    <a:pt x="8580" y="1009"/>
                  </a:cubicBezTo>
                  <a:cubicBezTo>
                    <a:pt x="8580" y="850"/>
                    <a:pt x="8564" y="499"/>
                    <a:pt x="8564" y="499"/>
                  </a:cubicBezTo>
                  <a:cubicBezTo>
                    <a:pt x="8564" y="499"/>
                    <a:pt x="6328" y="1"/>
                    <a:pt x="4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 rot="145629">
              <a:off x="7791117" y="4325408"/>
              <a:ext cx="645661" cy="174455"/>
            </a:xfrm>
            <a:custGeom>
              <a:rect b="b" l="l" r="r" t="t"/>
              <a:pathLst>
                <a:path extrusionOk="0" h="2327" w="8612">
                  <a:moveTo>
                    <a:pt x="4810" y="0"/>
                  </a:moveTo>
                  <a:cubicBezTo>
                    <a:pt x="4632" y="0"/>
                    <a:pt x="4451" y="3"/>
                    <a:pt x="4266" y="10"/>
                  </a:cubicBezTo>
                  <a:cubicBezTo>
                    <a:pt x="1895" y="105"/>
                    <a:pt x="1" y="694"/>
                    <a:pt x="32" y="1315"/>
                  </a:cubicBezTo>
                  <a:cubicBezTo>
                    <a:pt x="47" y="1902"/>
                    <a:pt x="1700" y="2327"/>
                    <a:pt x="3805" y="2327"/>
                  </a:cubicBezTo>
                  <a:cubicBezTo>
                    <a:pt x="3983" y="2327"/>
                    <a:pt x="4163" y="2324"/>
                    <a:pt x="4346" y="2318"/>
                  </a:cubicBezTo>
                  <a:cubicBezTo>
                    <a:pt x="6718" y="2222"/>
                    <a:pt x="8612" y="1649"/>
                    <a:pt x="8596" y="1012"/>
                  </a:cubicBezTo>
                  <a:cubicBezTo>
                    <a:pt x="8567" y="425"/>
                    <a:pt x="6926" y="0"/>
                    <a:pt x="4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 rot="145629">
              <a:off x="7757409" y="3360251"/>
              <a:ext cx="779337" cy="656660"/>
            </a:xfrm>
            <a:custGeom>
              <a:rect b="b" l="l" r="r" t="t"/>
              <a:pathLst>
                <a:path extrusionOk="0" h="8759" w="10395">
                  <a:moveTo>
                    <a:pt x="9969" y="0"/>
                  </a:moveTo>
                  <a:cubicBezTo>
                    <a:pt x="9883" y="0"/>
                    <a:pt x="9797" y="60"/>
                    <a:pt x="9805" y="176"/>
                  </a:cubicBezTo>
                  <a:cubicBezTo>
                    <a:pt x="9917" y="1592"/>
                    <a:pt x="9948" y="3025"/>
                    <a:pt x="9996" y="4442"/>
                  </a:cubicBezTo>
                  <a:cubicBezTo>
                    <a:pt x="10028" y="5094"/>
                    <a:pt x="10060" y="5779"/>
                    <a:pt x="9996" y="6431"/>
                  </a:cubicBezTo>
                  <a:cubicBezTo>
                    <a:pt x="9964" y="6781"/>
                    <a:pt x="9917" y="7179"/>
                    <a:pt x="9710" y="7466"/>
                  </a:cubicBezTo>
                  <a:cubicBezTo>
                    <a:pt x="9535" y="7721"/>
                    <a:pt x="9264" y="7880"/>
                    <a:pt x="8977" y="7991"/>
                  </a:cubicBezTo>
                  <a:cubicBezTo>
                    <a:pt x="8373" y="8230"/>
                    <a:pt x="7688" y="8278"/>
                    <a:pt x="7036" y="8309"/>
                  </a:cubicBezTo>
                  <a:cubicBezTo>
                    <a:pt x="6160" y="8373"/>
                    <a:pt x="5301" y="8389"/>
                    <a:pt x="4425" y="8405"/>
                  </a:cubicBezTo>
                  <a:cubicBezTo>
                    <a:pt x="4253" y="8408"/>
                    <a:pt x="4076" y="8411"/>
                    <a:pt x="3897" y="8411"/>
                  </a:cubicBezTo>
                  <a:cubicBezTo>
                    <a:pt x="3199" y="8411"/>
                    <a:pt x="2467" y="8362"/>
                    <a:pt x="1846" y="8071"/>
                  </a:cubicBezTo>
                  <a:cubicBezTo>
                    <a:pt x="1066" y="7721"/>
                    <a:pt x="764" y="6925"/>
                    <a:pt x="653" y="6129"/>
                  </a:cubicBezTo>
                  <a:cubicBezTo>
                    <a:pt x="541" y="5221"/>
                    <a:pt x="541" y="4298"/>
                    <a:pt x="493" y="3391"/>
                  </a:cubicBezTo>
                  <a:cubicBezTo>
                    <a:pt x="430" y="2436"/>
                    <a:pt x="414" y="1465"/>
                    <a:pt x="302" y="526"/>
                  </a:cubicBezTo>
                  <a:cubicBezTo>
                    <a:pt x="287" y="438"/>
                    <a:pt x="215" y="395"/>
                    <a:pt x="147" y="395"/>
                  </a:cubicBezTo>
                  <a:cubicBezTo>
                    <a:pt x="80" y="395"/>
                    <a:pt x="16" y="438"/>
                    <a:pt x="16" y="526"/>
                  </a:cubicBezTo>
                  <a:cubicBezTo>
                    <a:pt x="0" y="1433"/>
                    <a:pt x="96" y="2356"/>
                    <a:pt x="143" y="3248"/>
                  </a:cubicBezTo>
                  <a:cubicBezTo>
                    <a:pt x="191" y="4123"/>
                    <a:pt x="207" y="5015"/>
                    <a:pt x="287" y="5890"/>
                  </a:cubicBezTo>
                  <a:cubicBezTo>
                    <a:pt x="334" y="6288"/>
                    <a:pt x="398" y="6686"/>
                    <a:pt x="525" y="7068"/>
                  </a:cubicBezTo>
                  <a:cubicBezTo>
                    <a:pt x="669" y="7450"/>
                    <a:pt x="891" y="7752"/>
                    <a:pt x="1194" y="8039"/>
                  </a:cubicBezTo>
                  <a:cubicBezTo>
                    <a:pt x="1831" y="8612"/>
                    <a:pt x="2754" y="8707"/>
                    <a:pt x="3581" y="8739"/>
                  </a:cubicBezTo>
                  <a:cubicBezTo>
                    <a:pt x="3852" y="8753"/>
                    <a:pt x="4124" y="8759"/>
                    <a:pt x="4396" y="8759"/>
                  </a:cubicBezTo>
                  <a:cubicBezTo>
                    <a:pt x="5055" y="8759"/>
                    <a:pt x="5719" y="8725"/>
                    <a:pt x="6383" y="8691"/>
                  </a:cubicBezTo>
                  <a:cubicBezTo>
                    <a:pt x="7131" y="8660"/>
                    <a:pt x="7911" y="8628"/>
                    <a:pt x="8659" y="8453"/>
                  </a:cubicBezTo>
                  <a:cubicBezTo>
                    <a:pt x="9264" y="8309"/>
                    <a:pt x="9901" y="7991"/>
                    <a:pt x="10139" y="7386"/>
                  </a:cubicBezTo>
                  <a:cubicBezTo>
                    <a:pt x="10394" y="6765"/>
                    <a:pt x="10378" y="6017"/>
                    <a:pt x="10362" y="5365"/>
                  </a:cubicBezTo>
                  <a:cubicBezTo>
                    <a:pt x="10362" y="4489"/>
                    <a:pt x="10299" y="3630"/>
                    <a:pt x="10267" y="2770"/>
                  </a:cubicBezTo>
                  <a:cubicBezTo>
                    <a:pt x="10235" y="1895"/>
                    <a:pt x="10219" y="1019"/>
                    <a:pt x="10139" y="160"/>
                  </a:cubicBezTo>
                  <a:cubicBezTo>
                    <a:pt x="10132" y="52"/>
                    <a:pt x="10050" y="0"/>
                    <a:pt x="99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 rot="145629">
              <a:off x="7734270" y="3318908"/>
              <a:ext cx="124154" cy="181502"/>
            </a:xfrm>
            <a:custGeom>
              <a:rect b="b" l="l" r="r" t="t"/>
              <a:pathLst>
                <a:path extrusionOk="0" h="2421" w="1656">
                  <a:moveTo>
                    <a:pt x="1560" y="0"/>
                  </a:moveTo>
                  <a:cubicBezTo>
                    <a:pt x="1560" y="0"/>
                    <a:pt x="828" y="32"/>
                    <a:pt x="526" y="48"/>
                  </a:cubicBezTo>
                  <a:cubicBezTo>
                    <a:pt x="223" y="48"/>
                    <a:pt x="0" y="589"/>
                    <a:pt x="32" y="1258"/>
                  </a:cubicBezTo>
                  <a:cubicBezTo>
                    <a:pt x="48" y="1901"/>
                    <a:pt x="311" y="2420"/>
                    <a:pt x="593" y="2420"/>
                  </a:cubicBezTo>
                  <a:cubicBezTo>
                    <a:pt x="597" y="2420"/>
                    <a:pt x="601" y="2420"/>
                    <a:pt x="605" y="2420"/>
                  </a:cubicBezTo>
                  <a:cubicBezTo>
                    <a:pt x="780" y="2420"/>
                    <a:pt x="1656" y="2388"/>
                    <a:pt x="1656" y="2388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 rot="145629">
              <a:off x="7812991" y="3321385"/>
              <a:ext cx="83669" cy="179028"/>
            </a:xfrm>
            <a:custGeom>
              <a:rect b="b" l="l" r="r" t="t"/>
              <a:pathLst>
                <a:path extrusionOk="0" h="2388" w="1116">
                  <a:moveTo>
                    <a:pt x="524" y="0"/>
                  </a:moveTo>
                  <a:cubicBezTo>
                    <a:pt x="519" y="0"/>
                    <a:pt x="515" y="0"/>
                    <a:pt x="510" y="0"/>
                  </a:cubicBezTo>
                  <a:cubicBezTo>
                    <a:pt x="224" y="16"/>
                    <a:pt x="1" y="557"/>
                    <a:pt x="17" y="1210"/>
                  </a:cubicBezTo>
                  <a:cubicBezTo>
                    <a:pt x="49" y="1863"/>
                    <a:pt x="303" y="2388"/>
                    <a:pt x="606" y="2388"/>
                  </a:cubicBezTo>
                  <a:cubicBezTo>
                    <a:pt x="908" y="2372"/>
                    <a:pt x="1115" y="1831"/>
                    <a:pt x="1099" y="1178"/>
                  </a:cubicBezTo>
                  <a:cubicBezTo>
                    <a:pt x="1068" y="520"/>
                    <a:pt x="820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 rot="145629">
              <a:off x="7827129" y="2416495"/>
              <a:ext cx="673176" cy="1560795"/>
            </a:xfrm>
            <a:custGeom>
              <a:rect b="b" l="l" r="r" t="t"/>
              <a:pathLst>
                <a:path extrusionOk="0" h="20819" w="8979">
                  <a:moveTo>
                    <a:pt x="5673" y="0"/>
                  </a:moveTo>
                  <a:cubicBezTo>
                    <a:pt x="5363" y="0"/>
                    <a:pt x="5045" y="34"/>
                    <a:pt x="4744" y="34"/>
                  </a:cubicBezTo>
                  <a:cubicBezTo>
                    <a:pt x="4139" y="66"/>
                    <a:pt x="3534" y="81"/>
                    <a:pt x="2945" y="113"/>
                  </a:cubicBezTo>
                  <a:cubicBezTo>
                    <a:pt x="2500" y="129"/>
                    <a:pt x="2054" y="161"/>
                    <a:pt x="1624" y="193"/>
                  </a:cubicBezTo>
                  <a:cubicBezTo>
                    <a:pt x="1099" y="257"/>
                    <a:pt x="1003" y="925"/>
                    <a:pt x="876" y="1339"/>
                  </a:cubicBezTo>
                  <a:cubicBezTo>
                    <a:pt x="781" y="1657"/>
                    <a:pt x="621" y="1928"/>
                    <a:pt x="590" y="2262"/>
                  </a:cubicBezTo>
                  <a:cubicBezTo>
                    <a:pt x="574" y="2421"/>
                    <a:pt x="574" y="2581"/>
                    <a:pt x="574" y="2740"/>
                  </a:cubicBezTo>
                  <a:cubicBezTo>
                    <a:pt x="574" y="3233"/>
                    <a:pt x="542" y="3727"/>
                    <a:pt x="526" y="4220"/>
                  </a:cubicBezTo>
                  <a:cubicBezTo>
                    <a:pt x="462" y="6066"/>
                    <a:pt x="383" y="7913"/>
                    <a:pt x="319" y="9759"/>
                  </a:cubicBezTo>
                  <a:cubicBezTo>
                    <a:pt x="239" y="11765"/>
                    <a:pt x="160" y="13786"/>
                    <a:pt x="112" y="15792"/>
                  </a:cubicBezTo>
                  <a:cubicBezTo>
                    <a:pt x="96" y="16476"/>
                    <a:pt x="64" y="17177"/>
                    <a:pt x="64" y="17877"/>
                  </a:cubicBezTo>
                  <a:cubicBezTo>
                    <a:pt x="64" y="18434"/>
                    <a:pt x="1" y="19214"/>
                    <a:pt x="383" y="19644"/>
                  </a:cubicBezTo>
                  <a:cubicBezTo>
                    <a:pt x="733" y="20010"/>
                    <a:pt x="1258" y="20249"/>
                    <a:pt x="1704" y="20440"/>
                  </a:cubicBezTo>
                  <a:cubicBezTo>
                    <a:pt x="2118" y="20615"/>
                    <a:pt x="2547" y="20790"/>
                    <a:pt x="3009" y="20806"/>
                  </a:cubicBezTo>
                  <a:cubicBezTo>
                    <a:pt x="3325" y="20814"/>
                    <a:pt x="3643" y="20818"/>
                    <a:pt x="3962" y="20818"/>
                  </a:cubicBezTo>
                  <a:cubicBezTo>
                    <a:pt x="4833" y="20818"/>
                    <a:pt x="5712" y="20789"/>
                    <a:pt x="6575" y="20742"/>
                  </a:cubicBezTo>
                  <a:cubicBezTo>
                    <a:pt x="7163" y="20710"/>
                    <a:pt x="7800" y="20679"/>
                    <a:pt x="8294" y="20344"/>
                  </a:cubicBezTo>
                  <a:cubicBezTo>
                    <a:pt x="8867" y="19946"/>
                    <a:pt x="8962" y="19230"/>
                    <a:pt x="8978" y="18593"/>
                  </a:cubicBezTo>
                  <a:cubicBezTo>
                    <a:pt x="8978" y="18180"/>
                    <a:pt x="8962" y="17750"/>
                    <a:pt x="8962" y="17336"/>
                  </a:cubicBezTo>
                  <a:cubicBezTo>
                    <a:pt x="8914" y="15585"/>
                    <a:pt x="8851" y="13818"/>
                    <a:pt x="8787" y="12051"/>
                  </a:cubicBezTo>
                  <a:cubicBezTo>
                    <a:pt x="8723" y="10030"/>
                    <a:pt x="8644" y="8008"/>
                    <a:pt x="8564" y="5987"/>
                  </a:cubicBezTo>
                  <a:cubicBezTo>
                    <a:pt x="8532" y="5239"/>
                    <a:pt x="8501" y="4491"/>
                    <a:pt x="8453" y="3742"/>
                  </a:cubicBezTo>
                  <a:cubicBezTo>
                    <a:pt x="8437" y="3281"/>
                    <a:pt x="8421" y="2803"/>
                    <a:pt x="8357" y="2342"/>
                  </a:cubicBezTo>
                  <a:cubicBezTo>
                    <a:pt x="8294" y="2007"/>
                    <a:pt x="8214" y="1657"/>
                    <a:pt x="8007" y="1371"/>
                  </a:cubicBezTo>
                  <a:cubicBezTo>
                    <a:pt x="7864" y="1164"/>
                    <a:pt x="7641" y="989"/>
                    <a:pt x="7434" y="830"/>
                  </a:cubicBezTo>
                  <a:cubicBezTo>
                    <a:pt x="7195" y="655"/>
                    <a:pt x="6957" y="464"/>
                    <a:pt x="6686" y="320"/>
                  </a:cubicBezTo>
                  <a:cubicBezTo>
                    <a:pt x="6495" y="193"/>
                    <a:pt x="6256" y="50"/>
                    <a:pt x="6017" y="18"/>
                  </a:cubicBezTo>
                  <a:cubicBezTo>
                    <a:pt x="5905" y="5"/>
                    <a:pt x="5789" y="0"/>
                    <a:pt x="5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 rot="145629">
              <a:off x="7818200" y="2417347"/>
              <a:ext cx="650459" cy="1530283"/>
            </a:xfrm>
            <a:custGeom>
              <a:rect b="b" l="l" r="r" t="t"/>
              <a:pathLst>
                <a:path extrusionOk="0" h="20412" w="8676">
                  <a:moveTo>
                    <a:pt x="5348" y="1"/>
                  </a:moveTo>
                  <a:cubicBezTo>
                    <a:pt x="5101" y="1"/>
                    <a:pt x="4854" y="18"/>
                    <a:pt x="4616" y="27"/>
                  </a:cubicBezTo>
                  <a:cubicBezTo>
                    <a:pt x="3980" y="43"/>
                    <a:pt x="3343" y="74"/>
                    <a:pt x="2706" y="106"/>
                  </a:cubicBezTo>
                  <a:cubicBezTo>
                    <a:pt x="2229" y="122"/>
                    <a:pt x="1751" y="138"/>
                    <a:pt x="1290" y="186"/>
                  </a:cubicBezTo>
                  <a:cubicBezTo>
                    <a:pt x="701" y="234"/>
                    <a:pt x="112" y="584"/>
                    <a:pt x="16" y="1220"/>
                  </a:cubicBezTo>
                  <a:cubicBezTo>
                    <a:pt x="0" y="1316"/>
                    <a:pt x="0" y="1427"/>
                    <a:pt x="0" y="1539"/>
                  </a:cubicBezTo>
                  <a:cubicBezTo>
                    <a:pt x="0" y="1984"/>
                    <a:pt x="0" y="2430"/>
                    <a:pt x="16" y="2876"/>
                  </a:cubicBezTo>
                  <a:cubicBezTo>
                    <a:pt x="16" y="4611"/>
                    <a:pt x="32" y="6346"/>
                    <a:pt x="48" y="8097"/>
                  </a:cubicBezTo>
                  <a:cubicBezTo>
                    <a:pt x="80" y="10150"/>
                    <a:pt x="96" y="12203"/>
                    <a:pt x="128" y="14257"/>
                  </a:cubicBezTo>
                  <a:cubicBezTo>
                    <a:pt x="159" y="15689"/>
                    <a:pt x="175" y="17106"/>
                    <a:pt x="239" y="18523"/>
                  </a:cubicBezTo>
                  <a:cubicBezTo>
                    <a:pt x="239" y="18682"/>
                    <a:pt x="255" y="18825"/>
                    <a:pt x="271" y="18968"/>
                  </a:cubicBezTo>
                  <a:cubicBezTo>
                    <a:pt x="287" y="19175"/>
                    <a:pt x="446" y="19319"/>
                    <a:pt x="589" y="19462"/>
                  </a:cubicBezTo>
                  <a:cubicBezTo>
                    <a:pt x="971" y="19844"/>
                    <a:pt x="1544" y="20337"/>
                    <a:pt x="2117" y="20385"/>
                  </a:cubicBezTo>
                  <a:cubicBezTo>
                    <a:pt x="2336" y="20405"/>
                    <a:pt x="2554" y="20411"/>
                    <a:pt x="2772" y="20411"/>
                  </a:cubicBezTo>
                  <a:cubicBezTo>
                    <a:pt x="3063" y="20411"/>
                    <a:pt x="3354" y="20401"/>
                    <a:pt x="3645" y="20401"/>
                  </a:cubicBezTo>
                  <a:cubicBezTo>
                    <a:pt x="4314" y="20385"/>
                    <a:pt x="4982" y="20369"/>
                    <a:pt x="5651" y="20353"/>
                  </a:cubicBezTo>
                  <a:cubicBezTo>
                    <a:pt x="6192" y="20321"/>
                    <a:pt x="6733" y="20321"/>
                    <a:pt x="7259" y="20210"/>
                  </a:cubicBezTo>
                  <a:cubicBezTo>
                    <a:pt x="7625" y="20130"/>
                    <a:pt x="7975" y="19987"/>
                    <a:pt x="8230" y="19716"/>
                  </a:cubicBezTo>
                  <a:cubicBezTo>
                    <a:pt x="8468" y="19446"/>
                    <a:pt x="8580" y="19080"/>
                    <a:pt x="8628" y="18714"/>
                  </a:cubicBezTo>
                  <a:cubicBezTo>
                    <a:pt x="8675" y="18427"/>
                    <a:pt x="8675" y="18141"/>
                    <a:pt x="8675" y="17854"/>
                  </a:cubicBezTo>
                  <a:cubicBezTo>
                    <a:pt x="8659" y="16294"/>
                    <a:pt x="8596" y="14734"/>
                    <a:pt x="8532" y="13159"/>
                  </a:cubicBezTo>
                  <a:cubicBezTo>
                    <a:pt x="8468" y="10978"/>
                    <a:pt x="8389" y="8781"/>
                    <a:pt x="8293" y="6585"/>
                  </a:cubicBezTo>
                  <a:cubicBezTo>
                    <a:pt x="8230" y="5168"/>
                    <a:pt x="8198" y="3751"/>
                    <a:pt x="8086" y="2351"/>
                  </a:cubicBezTo>
                  <a:cubicBezTo>
                    <a:pt x="8055" y="1841"/>
                    <a:pt x="7975" y="1268"/>
                    <a:pt x="7641" y="854"/>
                  </a:cubicBezTo>
                  <a:cubicBezTo>
                    <a:pt x="7434" y="616"/>
                    <a:pt x="7163" y="488"/>
                    <a:pt x="6877" y="361"/>
                  </a:cubicBezTo>
                  <a:cubicBezTo>
                    <a:pt x="6590" y="234"/>
                    <a:pt x="6288" y="138"/>
                    <a:pt x="5985" y="58"/>
                  </a:cubicBezTo>
                  <a:cubicBezTo>
                    <a:pt x="5778" y="14"/>
                    <a:pt x="5563" y="1"/>
                    <a:pt x="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 rot="145629">
              <a:off x="7773695" y="2407267"/>
              <a:ext cx="632541" cy="1507867"/>
            </a:xfrm>
            <a:custGeom>
              <a:rect b="b" l="l" r="r" t="t"/>
              <a:pathLst>
                <a:path extrusionOk="0" h="20113" w="8437">
                  <a:moveTo>
                    <a:pt x="5568" y="1"/>
                  </a:moveTo>
                  <a:cubicBezTo>
                    <a:pt x="4670" y="1"/>
                    <a:pt x="3761" y="56"/>
                    <a:pt x="2866" y="99"/>
                  </a:cubicBezTo>
                  <a:cubicBezTo>
                    <a:pt x="2436" y="115"/>
                    <a:pt x="2022" y="147"/>
                    <a:pt x="1592" y="178"/>
                  </a:cubicBezTo>
                  <a:cubicBezTo>
                    <a:pt x="1003" y="226"/>
                    <a:pt x="335" y="529"/>
                    <a:pt x="128" y="1133"/>
                  </a:cubicBezTo>
                  <a:cubicBezTo>
                    <a:pt x="0" y="1452"/>
                    <a:pt x="16" y="1802"/>
                    <a:pt x="32" y="2136"/>
                  </a:cubicBezTo>
                  <a:cubicBezTo>
                    <a:pt x="32" y="2646"/>
                    <a:pt x="48" y="3155"/>
                    <a:pt x="64" y="3648"/>
                  </a:cubicBezTo>
                  <a:cubicBezTo>
                    <a:pt x="112" y="5415"/>
                    <a:pt x="176" y="7166"/>
                    <a:pt x="239" y="8917"/>
                  </a:cubicBezTo>
                  <a:cubicBezTo>
                    <a:pt x="303" y="10891"/>
                    <a:pt x="382" y="12865"/>
                    <a:pt x="462" y="14838"/>
                  </a:cubicBezTo>
                  <a:cubicBezTo>
                    <a:pt x="510" y="16032"/>
                    <a:pt x="542" y="17226"/>
                    <a:pt x="637" y="18420"/>
                  </a:cubicBezTo>
                  <a:cubicBezTo>
                    <a:pt x="669" y="18913"/>
                    <a:pt x="733" y="19423"/>
                    <a:pt x="1146" y="19741"/>
                  </a:cubicBezTo>
                  <a:cubicBezTo>
                    <a:pt x="1592" y="20075"/>
                    <a:pt x="2165" y="20091"/>
                    <a:pt x="2690" y="20107"/>
                  </a:cubicBezTo>
                  <a:cubicBezTo>
                    <a:pt x="2955" y="20111"/>
                    <a:pt x="3220" y="20113"/>
                    <a:pt x="3484" y="20113"/>
                  </a:cubicBezTo>
                  <a:cubicBezTo>
                    <a:pt x="4397" y="20113"/>
                    <a:pt x="5307" y="20089"/>
                    <a:pt x="6208" y="20027"/>
                  </a:cubicBezTo>
                  <a:cubicBezTo>
                    <a:pt x="6781" y="19980"/>
                    <a:pt x="7386" y="19932"/>
                    <a:pt x="7848" y="19550"/>
                  </a:cubicBezTo>
                  <a:cubicBezTo>
                    <a:pt x="8341" y="19152"/>
                    <a:pt x="8405" y="18467"/>
                    <a:pt x="8421" y="17879"/>
                  </a:cubicBezTo>
                  <a:cubicBezTo>
                    <a:pt x="8437" y="17481"/>
                    <a:pt x="8421" y="17083"/>
                    <a:pt x="8405" y="16685"/>
                  </a:cubicBezTo>
                  <a:cubicBezTo>
                    <a:pt x="8373" y="15013"/>
                    <a:pt x="8309" y="13342"/>
                    <a:pt x="8246" y="11655"/>
                  </a:cubicBezTo>
                  <a:cubicBezTo>
                    <a:pt x="8182" y="9697"/>
                    <a:pt x="8102" y="7739"/>
                    <a:pt x="8023" y="5781"/>
                  </a:cubicBezTo>
                  <a:cubicBezTo>
                    <a:pt x="7975" y="4540"/>
                    <a:pt x="7943" y="3314"/>
                    <a:pt x="7848" y="2073"/>
                  </a:cubicBezTo>
                  <a:cubicBezTo>
                    <a:pt x="7816" y="1643"/>
                    <a:pt x="7752" y="1165"/>
                    <a:pt x="7529" y="767"/>
                  </a:cubicBezTo>
                  <a:cubicBezTo>
                    <a:pt x="7195" y="194"/>
                    <a:pt x="6527" y="19"/>
                    <a:pt x="5890" y="3"/>
                  </a:cubicBezTo>
                  <a:cubicBezTo>
                    <a:pt x="5783" y="2"/>
                    <a:pt x="5675" y="1"/>
                    <a:pt x="5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 rot="145629">
              <a:off x="8425648" y="3353394"/>
              <a:ext cx="143272" cy="121751"/>
            </a:xfrm>
            <a:custGeom>
              <a:rect b="b" l="l" r="r" t="t"/>
              <a:pathLst>
                <a:path extrusionOk="0" h="1624" w="1911">
                  <a:moveTo>
                    <a:pt x="1433" y="0"/>
                  </a:moveTo>
                  <a:cubicBezTo>
                    <a:pt x="1258" y="16"/>
                    <a:pt x="574" y="32"/>
                    <a:pt x="383" y="48"/>
                  </a:cubicBezTo>
                  <a:cubicBezTo>
                    <a:pt x="255" y="48"/>
                    <a:pt x="128" y="80"/>
                    <a:pt x="64" y="127"/>
                  </a:cubicBezTo>
                  <a:cubicBezTo>
                    <a:pt x="17" y="159"/>
                    <a:pt x="17" y="191"/>
                    <a:pt x="17" y="223"/>
                  </a:cubicBezTo>
                  <a:cubicBezTo>
                    <a:pt x="1" y="366"/>
                    <a:pt x="48" y="1337"/>
                    <a:pt x="64" y="1464"/>
                  </a:cubicBezTo>
                  <a:cubicBezTo>
                    <a:pt x="64" y="1496"/>
                    <a:pt x="80" y="1528"/>
                    <a:pt x="112" y="1560"/>
                  </a:cubicBezTo>
                  <a:cubicBezTo>
                    <a:pt x="176" y="1608"/>
                    <a:pt x="319" y="1624"/>
                    <a:pt x="446" y="1624"/>
                  </a:cubicBezTo>
                  <a:cubicBezTo>
                    <a:pt x="653" y="1608"/>
                    <a:pt x="1258" y="1592"/>
                    <a:pt x="1481" y="1576"/>
                  </a:cubicBezTo>
                  <a:cubicBezTo>
                    <a:pt x="1592" y="1576"/>
                    <a:pt x="1704" y="1560"/>
                    <a:pt x="1783" y="1528"/>
                  </a:cubicBezTo>
                  <a:cubicBezTo>
                    <a:pt x="1879" y="1480"/>
                    <a:pt x="1895" y="1417"/>
                    <a:pt x="1895" y="1369"/>
                  </a:cubicBezTo>
                  <a:cubicBezTo>
                    <a:pt x="1911" y="1242"/>
                    <a:pt x="1879" y="318"/>
                    <a:pt x="1847" y="191"/>
                  </a:cubicBezTo>
                  <a:cubicBezTo>
                    <a:pt x="1847" y="143"/>
                    <a:pt x="1831" y="80"/>
                    <a:pt x="1736" y="48"/>
                  </a:cubicBezTo>
                  <a:cubicBezTo>
                    <a:pt x="1656" y="16"/>
                    <a:pt x="1545" y="0"/>
                    <a:pt x="1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8"/>
            <p:cNvSpPr/>
            <p:nvPr/>
          </p:nvSpPr>
          <p:spPr>
            <a:xfrm rot="145629">
              <a:off x="8460314" y="3323394"/>
              <a:ext cx="122955" cy="181427"/>
            </a:xfrm>
            <a:custGeom>
              <a:rect b="b" l="l" r="r" t="t"/>
              <a:pathLst>
                <a:path extrusionOk="0" h="2420" w="1640">
                  <a:moveTo>
                    <a:pt x="1560" y="0"/>
                  </a:moveTo>
                  <a:cubicBezTo>
                    <a:pt x="1560" y="0"/>
                    <a:pt x="812" y="16"/>
                    <a:pt x="510" y="32"/>
                  </a:cubicBezTo>
                  <a:cubicBezTo>
                    <a:pt x="223" y="48"/>
                    <a:pt x="0" y="589"/>
                    <a:pt x="16" y="1242"/>
                  </a:cubicBezTo>
                  <a:cubicBezTo>
                    <a:pt x="48" y="1910"/>
                    <a:pt x="303" y="2420"/>
                    <a:pt x="605" y="2420"/>
                  </a:cubicBezTo>
                  <a:cubicBezTo>
                    <a:pt x="780" y="2404"/>
                    <a:pt x="1640" y="2372"/>
                    <a:pt x="1640" y="2372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8"/>
            <p:cNvSpPr/>
            <p:nvPr/>
          </p:nvSpPr>
          <p:spPr>
            <a:xfrm rot="145629">
              <a:off x="8537859" y="3325796"/>
              <a:ext cx="84794" cy="177978"/>
            </a:xfrm>
            <a:custGeom>
              <a:rect b="b" l="l" r="r" t="t"/>
              <a:pathLst>
                <a:path extrusionOk="0" h="2374" w="1131">
                  <a:moveTo>
                    <a:pt x="539" y="1"/>
                  </a:moveTo>
                  <a:cubicBezTo>
                    <a:pt x="535" y="1"/>
                    <a:pt x="530" y="1"/>
                    <a:pt x="526" y="1"/>
                  </a:cubicBezTo>
                  <a:cubicBezTo>
                    <a:pt x="224" y="1"/>
                    <a:pt x="1" y="558"/>
                    <a:pt x="33" y="1211"/>
                  </a:cubicBezTo>
                  <a:cubicBezTo>
                    <a:pt x="48" y="1854"/>
                    <a:pt x="296" y="2373"/>
                    <a:pt x="592" y="2373"/>
                  </a:cubicBezTo>
                  <a:cubicBezTo>
                    <a:pt x="597" y="2373"/>
                    <a:pt x="601" y="2373"/>
                    <a:pt x="606" y="2373"/>
                  </a:cubicBezTo>
                  <a:cubicBezTo>
                    <a:pt x="908" y="2373"/>
                    <a:pt x="1131" y="1832"/>
                    <a:pt x="1099" y="1163"/>
                  </a:cubicBezTo>
                  <a:cubicBezTo>
                    <a:pt x="1083" y="520"/>
                    <a:pt x="821" y="1"/>
                    <a:pt x="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 rot="145629">
              <a:off x="8012464" y="3618088"/>
              <a:ext cx="159991" cy="152863"/>
            </a:xfrm>
            <a:custGeom>
              <a:rect b="b" l="l" r="r" t="t"/>
              <a:pathLst>
                <a:path extrusionOk="0" h="2039" w="2134">
                  <a:moveTo>
                    <a:pt x="1066" y="0"/>
                  </a:moveTo>
                  <a:cubicBezTo>
                    <a:pt x="1056" y="0"/>
                    <a:pt x="1045" y="0"/>
                    <a:pt x="1035" y="1"/>
                  </a:cubicBezTo>
                  <a:cubicBezTo>
                    <a:pt x="446" y="32"/>
                    <a:pt x="0" y="494"/>
                    <a:pt x="16" y="1051"/>
                  </a:cubicBezTo>
                  <a:cubicBezTo>
                    <a:pt x="32" y="1614"/>
                    <a:pt x="508" y="2038"/>
                    <a:pt x="1068" y="2038"/>
                  </a:cubicBezTo>
                  <a:cubicBezTo>
                    <a:pt x="1078" y="2038"/>
                    <a:pt x="1088" y="2038"/>
                    <a:pt x="1099" y="2038"/>
                  </a:cubicBezTo>
                  <a:cubicBezTo>
                    <a:pt x="1688" y="2022"/>
                    <a:pt x="2133" y="1545"/>
                    <a:pt x="2117" y="987"/>
                  </a:cubicBezTo>
                  <a:cubicBezTo>
                    <a:pt x="2102" y="425"/>
                    <a:pt x="1626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 rot="145629">
              <a:off x="8061305" y="3626018"/>
              <a:ext cx="100388" cy="139744"/>
            </a:xfrm>
            <a:custGeom>
              <a:rect b="b" l="l" r="r" t="t"/>
              <a:pathLst>
                <a:path extrusionOk="0" h="1864" w="1339">
                  <a:moveTo>
                    <a:pt x="504" y="1"/>
                  </a:moveTo>
                  <a:cubicBezTo>
                    <a:pt x="496" y="1"/>
                    <a:pt x="487" y="1"/>
                    <a:pt x="478" y="1"/>
                  </a:cubicBezTo>
                  <a:cubicBezTo>
                    <a:pt x="17" y="17"/>
                    <a:pt x="1" y="17"/>
                    <a:pt x="1" y="17"/>
                  </a:cubicBezTo>
                  <a:lnTo>
                    <a:pt x="65" y="1863"/>
                  </a:lnTo>
                  <a:cubicBezTo>
                    <a:pt x="65" y="1863"/>
                    <a:pt x="287" y="1863"/>
                    <a:pt x="542" y="1847"/>
                  </a:cubicBezTo>
                  <a:cubicBezTo>
                    <a:pt x="988" y="1832"/>
                    <a:pt x="1338" y="1402"/>
                    <a:pt x="1322" y="892"/>
                  </a:cubicBezTo>
                  <a:cubicBezTo>
                    <a:pt x="1291" y="393"/>
                    <a:pt x="938" y="1"/>
                    <a:pt x="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 rot="145629">
              <a:off x="8001720" y="3625196"/>
              <a:ext cx="124154" cy="138544"/>
            </a:xfrm>
            <a:custGeom>
              <a:rect b="b" l="l" r="r" t="t"/>
              <a:pathLst>
                <a:path extrusionOk="0" h="1848" w="1656">
                  <a:moveTo>
                    <a:pt x="822" y="1"/>
                  </a:moveTo>
                  <a:cubicBezTo>
                    <a:pt x="813" y="1"/>
                    <a:pt x="805" y="1"/>
                    <a:pt x="796" y="1"/>
                  </a:cubicBezTo>
                  <a:cubicBezTo>
                    <a:pt x="350" y="17"/>
                    <a:pt x="0" y="447"/>
                    <a:pt x="16" y="956"/>
                  </a:cubicBezTo>
                  <a:cubicBezTo>
                    <a:pt x="32" y="1456"/>
                    <a:pt x="399" y="1848"/>
                    <a:pt x="834" y="1848"/>
                  </a:cubicBezTo>
                  <a:cubicBezTo>
                    <a:pt x="842" y="1848"/>
                    <a:pt x="851" y="1848"/>
                    <a:pt x="860" y="1847"/>
                  </a:cubicBezTo>
                  <a:cubicBezTo>
                    <a:pt x="1305" y="1831"/>
                    <a:pt x="1656" y="1402"/>
                    <a:pt x="1640" y="892"/>
                  </a:cubicBezTo>
                  <a:cubicBezTo>
                    <a:pt x="1624" y="393"/>
                    <a:pt x="1256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8"/>
            <p:cNvSpPr/>
            <p:nvPr/>
          </p:nvSpPr>
          <p:spPr>
            <a:xfrm rot="145629">
              <a:off x="8064578" y="3934518"/>
              <a:ext cx="101512" cy="497799"/>
            </a:xfrm>
            <a:custGeom>
              <a:rect b="b" l="l" r="r" t="t"/>
              <a:pathLst>
                <a:path extrusionOk="0" h="6640" w="1354">
                  <a:moveTo>
                    <a:pt x="1115" y="1"/>
                  </a:moveTo>
                  <a:lnTo>
                    <a:pt x="0" y="49"/>
                  </a:lnTo>
                  <a:lnTo>
                    <a:pt x="223" y="6209"/>
                  </a:lnTo>
                  <a:cubicBezTo>
                    <a:pt x="239" y="6439"/>
                    <a:pt x="431" y="6639"/>
                    <a:pt x="673" y="6639"/>
                  </a:cubicBezTo>
                  <a:cubicBezTo>
                    <a:pt x="682" y="6639"/>
                    <a:pt x="691" y="6639"/>
                    <a:pt x="701" y="6638"/>
                  </a:cubicBezTo>
                  <a:lnTo>
                    <a:pt x="908" y="6638"/>
                  </a:lnTo>
                  <a:cubicBezTo>
                    <a:pt x="1162" y="6622"/>
                    <a:pt x="1353" y="6415"/>
                    <a:pt x="1337" y="6161"/>
                  </a:cubicBezTo>
                  <a:lnTo>
                    <a:pt x="111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400">
              <a:solidFill>
                <a:srgbClr val="1D262D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8"/>
            <p:cNvSpPr/>
            <p:nvPr/>
          </p:nvSpPr>
          <p:spPr>
            <a:xfrm rot="145629">
              <a:off x="7791187" y="3406035"/>
              <a:ext cx="599178" cy="50005"/>
            </a:xfrm>
            <a:custGeom>
              <a:rect b="b" l="l" r="r" t="t"/>
              <a:pathLst>
                <a:path extrusionOk="0" h="667" w="7992">
                  <a:moveTo>
                    <a:pt x="6337" y="1"/>
                  </a:moveTo>
                  <a:cubicBezTo>
                    <a:pt x="5955" y="1"/>
                    <a:pt x="5573" y="8"/>
                    <a:pt x="5191" y="8"/>
                  </a:cubicBezTo>
                  <a:cubicBezTo>
                    <a:pt x="3917" y="40"/>
                    <a:pt x="2644" y="87"/>
                    <a:pt x="1386" y="199"/>
                  </a:cubicBezTo>
                  <a:cubicBezTo>
                    <a:pt x="988" y="231"/>
                    <a:pt x="543" y="231"/>
                    <a:pt x="161" y="390"/>
                  </a:cubicBezTo>
                  <a:cubicBezTo>
                    <a:pt x="0" y="448"/>
                    <a:pt x="53" y="666"/>
                    <a:pt x="210" y="666"/>
                  </a:cubicBezTo>
                  <a:cubicBezTo>
                    <a:pt x="225" y="666"/>
                    <a:pt x="240" y="664"/>
                    <a:pt x="256" y="660"/>
                  </a:cubicBezTo>
                  <a:cubicBezTo>
                    <a:pt x="559" y="565"/>
                    <a:pt x="909" y="549"/>
                    <a:pt x="1243" y="517"/>
                  </a:cubicBezTo>
                  <a:cubicBezTo>
                    <a:pt x="1816" y="469"/>
                    <a:pt x="2389" y="438"/>
                    <a:pt x="2962" y="406"/>
                  </a:cubicBezTo>
                  <a:cubicBezTo>
                    <a:pt x="3991" y="353"/>
                    <a:pt x="5019" y="322"/>
                    <a:pt x="6057" y="322"/>
                  </a:cubicBezTo>
                  <a:cubicBezTo>
                    <a:pt x="6272" y="322"/>
                    <a:pt x="6487" y="323"/>
                    <a:pt x="6703" y="326"/>
                  </a:cubicBezTo>
                  <a:cubicBezTo>
                    <a:pt x="6941" y="326"/>
                    <a:pt x="7164" y="342"/>
                    <a:pt x="7403" y="358"/>
                  </a:cubicBezTo>
                  <a:cubicBezTo>
                    <a:pt x="7509" y="358"/>
                    <a:pt x="7608" y="372"/>
                    <a:pt x="7710" y="372"/>
                  </a:cubicBezTo>
                  <a:cubicBezTo>
                    <a:pt x="7760" y="372"/>
                    <a:pt x="7812" y="369"/>
                    <a:pt x="7865" y="358"/>
                  </a:cubicBezTo>
                  <a:cubicBezTo>
                    <a:pt x="7944" y="326"/>
                    <a:pt x="7992" y="199"/>
                    <a:pt x="7912" y="135"/>
                  </a:cubicBezTo>
                  <a:cubicBezTo>
                    <a:pt x="7785" y="40"/>
                    <a:pt x="7642" y="40"/>
                    <a:pt x="7499" y="40"/>
                  </a:cubicBezTo>
                  <a:cubicBezTo>
                    <a:pt x="7292" y="24"/>
                    <a:pt x="7101" y="8"/>
                    <a:pt x="6910" y="8"/>
                  </a:cubicBezTo>
                  <a:cubicBezTo>
                    <a:pt x="6719" y="2"/>
                    <a:pt x="6528" y="1"/>
                    <a:pt x="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 rot="145629">
              <a:off x="7827589" y="2456226"/>
              <a:ext cx="37111" cy="37035"/>
            </a:xfrm>
            <a:custGeom>
              <a:rect b="b" l="l" r="r" t="t"/>
              <a:pathLst>
                <a:path extrusionOk="0" h="494" w="495">
                  <a:moveTo>
                    <a:pt x="255" y="0"/>
                  </a:moveTo>
                  <a:cubicBezTo>
                    <a:pt x="208" y="0"/>
                    <a:pt x="128" y="16"/>
                    <a:pt x="96" y="64"/>
                  </a:cubicBezTo>
                  <a:cubicBezTo>
                    <a:pt x="96" y="80"/>
                    <a:pt x="80" y="96"/>
                    <a:pt x="64" y="96"/>
                  </a:cubicBezTo>
                  <a:cubicBezTo>
                    <a:pt x="48" y="128"/>
                    <a:pt x="17" y="159"/>
                    <a:pt x="17" y="207"/>
                  </a:cubicBezTo>
                  <a:cubicBezTo>
                    <a:pt x="1" y="255"/>
                    <a:pt x="1" y="287"/>
                    <a:pt x="17" y="334"/>
                  </a:cubicBezTo>
                  <a:cubicBezTo>
                    <a:pt x="33" y="382"/>
                    <a:pt x="80" y="430"/>
                    <a:pt x="128" y="462"/>
                  </a:cubicBezTo>
                  <a:cubicBezTo>
                    <a:pt x="163" y="483"/>
                    <a:pt x="202" y="493"/>
                    <a:pt x="242" y="493"/>
                  </a:cubicBezTo>
                  <a:cubicBezTo>
                    <a:pt x="348" y="493"/>
                    <a:pt x="455" y="423"/>
                    <a:pt x="478" y="319"/>
                  </a:cubicBezTo>
                  <a:cubicBezTo>
                    <a:pt x="478" y="303"/>
                    <a:pt x="478" y="287"/>
                    <a:pt x="478" y="271"/>
                  </a:cubicBezTo>
                  <a:cubicBezTo>
                    <a:pt x="494" y="223"/>
                    <a:pt x="494" y="175"/>
                    <a:pt x="462" y="128"/>
                  </a:cubicBezTo>
                  <a:cubicBezTo>
                    <a:pt x="446" y="80"/>
                    <a:pt x="415" y="48"/>
                    <a:pt x="367" y="16"/>
                  </a:cubicBezTo>
                  <a:cubicBezTo>
                    <a:pt x="335" y="0"/>
                    <a:pt x="287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 rot="145629">
              <a:off x="7828008" y="2532304"/>
              <a:ext cx="35837" cy="35011"/>
            </a:xfrm>
            <a:custGeom>
              <a:rect b="b" l="l" r="r" t="t"/>
              <a:pathLst>
                <a:path extrusionOk="0" h="467" w="478">
                  <a:moveTo>
                    <a:pt x="267" y="1"/>
                  </a:moveTo>
                  <a:cubicBezTo>
                    <a:pt x="257" y="1"/>
                    <a:pt x="248" y="2"/>
                    <a:pt x="239" y="5"/>
                  </a:cubicBezTo>
                  <a:cubicBezTo>
                    <a:pt x="160" y="5"/>
                    <a:pt x="80" y="53"/>
                    <a:pt x="32" y="116"/>
                  </a:cubicBezTo>
                  <a:cubicBezTo>
                    <a:pt x="16" y="164"/>
                    <a:pt x="0" y="228"/>
                    <a:pt x="16" y="275"/>
                  </a:cubicBezTo>
                  <a:cubicBezTo>
                    <a:pt x="16" y="291"/>
                    <a:pt x="16" y="307"/>
                    <a:pt x="32" y="323"/>
                  </a:cubicBezTo>
                  <a:cubicBezTo>
                    <a:pt x="48" y="355"/>
                    <a:pt x="64" y="387"/>
                    <a:pt x="80" y="403"/>
                  </a:cubicBezTo>
                  <a:cubicBezTo>
                    <a:pt x="112" y="435"/>
                    <a:pt x="128" y="435"/>
                    <a:pt x="160" y="451"/>
                  </a:cubicBezTo>
                  <a:cubicBezTo>
                    <a:pt x="191" y="467"/>
                    <a:pt x="223" y="467"/>
                    <a:pt x="255" y="467"/>
                  </a:cubicBezTo>
                  <a:cubicBezTo>
                    <a:pt x="303" y="467"/>
                    <a:pt x="367" y="435"/>
                    <a:pt x="414" y="387"/>
                  </a:cubicBezTo>
                  <a:lnTo>
                    <a:pt x="446" y="339"/>
                  </a:lnTo>
                  <a:cubicBezTo>
                    <a:pt x="446" y="323"/>
                    <a:pt x="462" y="307"/>
                    <a:pt x="462" y="291"/>
                  </a:cubicBezTo>
                  <a:cubicBezTo>
                    <a:pt x="478" y="228"/>
                    <a:pt x="478" y="180"/>
                    <a:pt x="446" y="132"/>
                  </a:cubicBezTo>
                  <a:cubicBezTo>
                    <a:pt x="430" y="100"/>
                    <a:pt x="414" y="69"/>
                    <a:pt x="382" y="37"/>
                  </a:cubicBezTo>
                  <a:cubicBezTo>
                    <a:pt x="344" y="24"/>
                    <a:pt x="30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 rot="145629">
              <a:off x="7828388" y="2609057"/>
              <a:ext cx="34637" cy="33511"/>
            </a:xfrm>
            <a:custGeom>
              <a:rect b="b" l="l" r="r" t="t"/>
              <a:pathLst>
                <a:path extrusionOk="0" h="447" w="462">
                  <a:moveTo>
                    <a:pt x="223" y="1"/>
                  </a:moveTo>
                  <a:cubicBezTo>
                    <a:pt x="159" y="1"/>
                    <a:pt x="112" y="32"/>
                    <a:pt x="64" y="64"/>
                  </a:cubicBezTo>
                  <a:cubicBezTo>
                    <a:pt x="32" y="112"/>
                    <a:pt x="0" y="176"/>
                    <a:pt x="16" y="223"/>
                  </a:cubicBezTo>
                  <a:cubicBezTo>
                    <a:pt x="16" y="287"/>
                    <a:pt x="32" y="335"/>
                    <a:pt x="80" y="383"/>
                  </a:cubicBezTo>
                  <a:cubicBezTo>
                    <a:pt x="128" y="414"/>
                    <a:pt x="175" y="446"/>
                    <a:pt x="239" y="446"/>
                  </a:cubicBezTo>
                  <a:cubicBezTo>
                    <a:pt x="303" y="430"/>
                    <a:pt x="350" y="414"/>
                    <a:pt x="398" y="367"/>
                  </a:cubicBezTo>
                  <a:cubicBezTo>
                    <a:pt x="430" y="335"/>
                    <a:pt x="462" y="271"/>
                    <a:pt x="446" y="208"/>
                  </a:cubicBezTo>
                  <a:cubicBezTo>
                    <a:pt x="446" y="160"/>
                    <a:pt x="430" y="96"/>
                    <a:pt x="382" y="48"/>
                  </a:cubicBezTo>
                  <a:cubicBezTo>
                    <a:pt x="334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 rot="145629">
              <a:off x="7831095" y="2687907"/>
              <a:ext cx="28714" cy="27664"/>
            </a:xfrm>
            <a:custGeom>
              <a:rect b="b" l="l" r="r" t="t"/>
              <a:pathLst>
                <a:path extrusionOk="0" h="369" w="383">
                  <a:moveTo>
                    <a:pt x="176" y="0"/>
                  </a:moveTo>
                  <a:cubicBezTo>
                    <a:pt x="128" y="0"/>
                    <a:pt x="80" y="32"/>
                    <a:pt x="49" y="64"/>
                  </a:cubicBezTo>
                  <a:cubicBezTo>
                    <a:pt x="17" y="96"/>
                    <a:pt x="1" y="143"/>
                    <a:pt x="1" y="191"/>
                  </a:cubicBezTo>
                  <a:cubicBezTo>
                    <a:pt x="16" y="280"/>
                    <a:pt x="85" y="368"/>
                    <a:pt x="171" y="368"/>
                  </a:cubicBezTo>
                  <a:cubicBezTo>
                    <a:pt x="178" y="368"/>
                    <a:pt x="185" y="367"/>
                    <a:pt x="192" y="366"/>
                  </a:cubicBezTo>
                  <a:cubicBezTo>
                    <a:pt x="240" y="366"/>
                    <a:pt x="287" y="350"/>
                    <a:pt x="319" y="319"/>
                  </a:cubicBezTo>
                  <a:cubicBezTo>
                    <a:pt x="351" y="271"/>
                    <a:pt x="383" y="223"/>
                    <a:pt x="367" y="175"/>
                  </a:cubicBezTo>
                  <a:cubicBezTo>
                    <a:pt x="367" y="80"/>
                    <a:pt x="28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 rot="145629">
              <a:off x="7827887" y="2760762"/>
              <a:ext cx="34712" cy="33437"/>
            </a:xfrm>
            <a:custGeom>
              <a:rect b="b" l="l" r="r" t="t"/>
              <a:pathLst>
                <a:path extrusionOk="0" h="446" w="463">
                  <a:moveTo>
                    <a:pt x="224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17" y="112"/>
                    <a:pt x="1" y="175"/>
                    <a:pt x="1" y="223"/>
                  </a:cubicBezTo>
                  <a:cubicBezTo>
                    <a:pt x="1" y="287"/>
                    <a:pt x="33" y="350"/>
                    <a:pt x="80" y="382"/>
                  </a:cubicBezTo>
                  <a:cubicBezTo>
                    <a:pt x="112" y="430"/>
                    <a:pt x="176" y="446"/>
                    <a:pt x="240" y="446"/>
                  </a:cubicBezTo>
                  <a:cubicBezTo>
                    <a:pt x="287" y="446"/>
                    <a:pt x="351" y="414"/>
                    <a:pt x="399" y="382"/>
                  </a:cubicBezTo>
                  <a:cubicBezTo>
                    <a:pt x="431" y="334"/>
                    <a:pt x="462" y="271"/>
                    <a:pt x="446" y="207"/>
                  </a:cubicBezTo>
                  <a:cubicBezTo>
                    <a:pt x="446" y="159"/>
                    <a:pt x="431" y="96"/>
                    <a:pt x="383" y="64"/>
                  </a:cubicBezTo>
                  <a:cubicBezTo>
                    <a:pt x="335" y="16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 rot="145629">
              <a:off x="7821652" y="2833577"/>
              <a:ext cx="44983" cy="33511"/>
            </a:xfrm>
            <a:custGeom>
              <a:rect b="b" l="l" r="r" t="t"/>
              <a:pathLst>
                <a:path extrusionOk="0" h="447" w="600">
                  <a:moveTo>
                    <a:pt x="297" y="0"/>
                  </a:moveTo>
                  <a:cubicBezTo>
                    <a:pt x="0" y="16"/>
                    <a:pt x="10" y="446"/>
                    <a:pt x="298" y="446"/>
                  </a:cubicBezTo>
                  <a:cubicBezTo>
                    <a:pt x="303" y="446"/>
                    <a:pt x="308" y="446"/>
                    <a:pt x="313" y="446"/>
                  </a:cubicBezTo>
                  <a:cubicBezTo>
                    <a:pt x="600" y="446"/>
                    <a:pt x="584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 rot="145629">
              <a:off x="7826466" y="2907550"/>
              <a:ext cx="34712" cy="33511"/>
            </a:xfrm>
            <a:custGeom>
              <a:rect b="b" l="l" r="r" t="t"/>
              <a:pathLst>
                <a:path extrusionOk="0" h="447" w="463">
                  <a:moveTo>
                    <a:pt x="223" y="1"/>
                  </a:moveTo>
                  <a:cubicBezTo>
                    <a:pt x="176" y="1"/>
                    <a:pt x="112" y="33"/>
                    <a:pt x="64" y="65"/>
                  </a:cubicBezTo>
                  <a:cubicBezTo>
                    <a:pt x="32" y="112"/>
                    <a:pt x="0" y="176"/>
                    <a:pt x="0" y="224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8" y="431"/>
                    <a:pt x="176" y="447"/>
                    <a:pt x="239" y="447"/>
                  </a:cubicBezTo>
                  <a:cubicBezTo>
                    <a:pt x="303" y="447"/>
                    <a:pt x="367" y="415"/>
                    <a:pt x="398" y="383"/>
                  </a:cubicBezTo>
                  <a:cubicBezTo>
                    <a:pt x="446" y="335"/>
                    <a:pt x="462" y="272"/>
                    <a:pt x="462" y="208"/>
                  </a:cubicBezTo>
                  <a:cubicBezTo>
                    <a:pt x="462" y="160"/>
                    <a:pt x="430" y="96"/>
                    <a:pt x="382" y="65"/>
                  </a:cubicBezTo>
                  <a:cubicBezTo>
                    <a:pt x="351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 rot="145629">
              <a:off x="7826877" y="2982802"/>
              <a:ext cx="33438" cy="33511"/>
            </a:xfrm>
            <a:custGeom>
              <a:rect b="b" l="l" r="r" t="t"/>
              <a:pathLst>
                <a:path extrusionOk="0" h="447" w="446">
                  <a:moveTo>
                    <a:pt x="223" y="1"/>
                  </a:moveTo>
                  <a:cubicBezTo>
                    <a:pt x="143" y="1"/>
                    <a:pt x="64" y="49"/>
                    <a:pt x="32" y="112"/>
                  </a:cubicBezTo>
                  <a:cubicBezTo>
                    <a:pt x="0" y="160"/>
                    <a:pt x="0" y="208"/>
                    <a:pt x="16" y="255"/>
                  </a:cubicBezTo>
                  <a:cubicBezTo>
                    <a:pt x="16" y="303"/>
                    <a:pt x="32" y="351"/>
                    <a:pt x="80" y="383"/>
                  </a:cubicBezTo>
                  <a:cubicBezTo>
                    <a:pt x="128" y="415"/>
                    <a:pt x="175" y="446"/>
                    <a:pt x="239" y="446"/>
                  </a:cubicBezTo>
                  <a:cubicBezTo>
                    <a:pt x="287" y="446"/>
                    <a:pt x="334" y="415"/>
                    <a:pt x="366" y="383"/>
                  </a:cubicBezTo>
                  <a:lnTo>
                    <a:pt x="382" y="367"/>
                  </a:lnTo>
                  <a:cubicBezTo>
                    <a:pt x="398" y="351"/>
                    <a:pt x="398" y="335"/>
                    <a:pt x="414" y="319"/>
                  </a:cubicBezTo>
                  <a:cubicBezTo>
                    <a:pt x="430" y="303"/>
                    <a:pt x="430" y="287"/>
                    <a:pt x="430" y="271"/>
                  </a:cubicBezTo>
                  <a:cubicBezTo>
                    <a:pt x="446" y="224"/>
                    <a:pt x="446" y="176"/>
                    <a:pt x="414" y="128"/>
                  </a:cubicBezTo>
                  <a:cubicBezTo>
                    <a:pt x="398" y="96"/>
                    <a:pt x="382" y="64"/>
                    <a:pt x="350" y="49"/>
                  </a:cubicBezTo>
                  <a:cubicBezTo>
                    <a:pt x="319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 rot="145629">
              <a:off x="7827096" y="3061201"/>
              <a:ext cx="32313" cy="32762"/>
            </a:xfrm>
            <a:custGeom>
              <a:rect b="b" l="l" r="r" t="t"/>
              <a:pathLst>
                <a:path extrusionOk="0" h="437" w="431">
                  <a:moveTo>
                    <a:pt x="214" y="0"/>
                  </a:moveTo>
                  <a:cubicBezTo>
                    <a:pt x="175" y="0"/>
                    <a:pt x="131" y="15"/>
                    <a:pt x="96" y="38"/>
                  </a:cubicBezTo>
                  <a:cubicBezTo>
                    <a:pt x="33" y="70"/>
                    <a:pt x="1" y="150"/>
                    <a:pt x="1" y="229"/>
                  </a:cubicBezTo>
                  <a:cubicBezTo>
                    <a:pt x="1" y="261"/>
                    <a:pt x="17" y="309"/>
                    <a:pt x="33" y="341"/>
                  </a:cubicBezTo>
                  <a:cubicBezTo>
                    <a:pt x="65" y="388"/>
                    <a:pt x="112" y="420"/>
                    <a:pt x="160" y="436"/>
                  </a:cubicBezTo>
                  <a:lnTo>
                    <a:pt x="208" y="436"/>
                  </a:lnTo>
                  <a:cubicBezTo>
                    <a:pt x="256" y="436"/>
                    <a:pt x="287" y="420"/>
                    <a:pt x="319" y="404"/>
                  </a:cubicBezTo>
                  <a:cubicBezTo>
                    <a:pt x="351" y="388"/>
                    <a:pt x="383" y="356"/>
                    <a:pt x="399" y="309"/>
                  </a:cubicBezTo>
                  <a:cubicBezTo>
                    <a:pt x="415" y="277"/>
                    <a:pt x="431" y="245"/>
                    <a:pt x="431" y="213"/>
                  </a:cubicBezTo>
                  <a:cubicBezTo>
                    <a:pt x="431" y="165"/>
                    <a:pt x="415" y="134"/>
                    <a:pt x="399" y="102"/>
                  </a:cubicBezTo>
                  <a:cubicBezTo>
                    <a:pt x="367" y="54"/>
                    <a:pt x="319" y="22"/>
                    <a:pt x="256" y="6"/>
                  </a:cubicBezTo>
                  <a:cubicBezTo>
                    <a:pt x="243" y="2"/>
                    <a:pt x="229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 rot="145629">
              <a:off x="7820778" y="3135631"/>
              <a:ext cx="44608" cy="33586"/>
            </a:xfrm>
            <a:custGeom>
              <a:rect b="b" l="l" r="r" t="t"/>
              <a:pathLst>
                <a:path extrusionOk="0" h="448" w="595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0" y="1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95" y="447"/>
                    <a:pt x="585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 rot="145629">
              <a:off x="7821266" y="3209663"/>
              <a:ext cx="42284" cy="32387"/>
            </a:xfrm>
            <a:custGeom>
              <a:rect b="b" l="l" r="r" t="t"/>
              <a:pathLst>
                <a:path extrusionOk="0" h="432" w="564">
                  <a:moveTo>
                    <a:pt x="296" y="1"/>
                  </a:moveTo>
                  <a:cubicBezTo>
                    <a:pt x="291" y="1"/>
                    <a:pt x="286" y="1"/>
                    <a:pt x="281" y="1"/>
                  </a:cubicBezTo>
                  <a:cubicBezTo>
                    <a:pt x="0" y="17"/>
                    <a:pt x="10" y="431"/>
                    <a:pt x="282" y="431"/>
                  </a:cubicBezTo>
                  <a:cubicBezTo>
                    <a:pt x="287" y="431"/>
                    <a:pt x="292" y="431"/>
                    <a:pt x="297" y="431"/>
                  </a:cubicBezTo>
                  <a:cubicBezTo>
                    <a:pt x="563" y="415"/>
                    <a:pt x="553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 rot="145629">
              <a:off x="7824903" y="3282594"/>
              <a:ext cx="34712" cy="33437"/>
            </a:xfrm>
            <a:custGeom>
              <a:rect b="b" l="l" r="r" t="t"/>
              <a:pathLst>
                <a:path extrusionOk="0" h="446" w="463">
                  <a:moveTo>
                    <a:pt x="223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32" y="111"/>
                    <a:pt x="0" y="175"/>
                    <a:pt x="0" y="239"/>
                  </a:cubicBezTo>
                  <a:cubicBezTo>
                    <a:pt x="0" y="287"/>
                    <a:pt x="32" y="350"/>
                    <a:pt x="80" y="382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8"/>
            <p:cNvSpPr/>
            <p:nvPr/>
          </p:nvSpPr>
          <p:spPr>
            <a:xfrm rot="145629">
              <a:off x="7819319" y="3357738"/>
              <a:ext cx="43859" cy="33511"/>
            </a:xfrm>
            <a:custGeom>
              <a:rect b="b" l="l" r="r" t="t"/>
              <a:pathLst>
                <a:path extrusionOk="0" h="447" w="585">
                  <a:moveTo>
                    <a:pt x="302" y="0"/>
                  </a:moveTo>
                  <a:cubicBezTo>
                    <a:pt x="297" y="0"/>
                    <a:pt x="292" y="1"/>
                    <a:pt x="287" y="1"/>
                  </a:cubicBezTo>
                  <a:cubicBezTo>
                    <a:pt x="1" y="17"/>
                    <a:pt x="17" y="447"/>
                    <a:pt x="303" y="447"/>
                  </a:cubicBezTo>
                  <a:cubicBezTo>
                    <a:pt x="585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 rot="145629">
              <a:off x="7945969" y="3354411"/>
              <a:ext cx="37111" cy="37260"/>
            </a:xfrm>
            <a:custGeom>
              <a:rect b="b" l="l" r="r" t="t"/>
              <a:pathLst>
                <a:path extrusionOk="0" h="497" w="495">
                  <a:moveTo>
                    <a:pt x="234" y="1"/>
                  </a:moveTo>
                  <a:cubicBezTo>
                    <a:pt x="192" y="1"/>
                    <a:pt x="150" y="12"/>
                    <a:pt x="112" y="35"/>
                  </a:cubicBezTo>
                  <a:cubicBezTo>
                    <a:pt x="65" y="67"/>
                    <a:pt x="17" y="115"/>
                    <a:pt x="17" y="178"/>
                  </a:cubicBezTo>
                  <a:cubicBezTo>
                    <a:pt x="1" y="226"/>
                    <a:pt x="1" y="258"/>
                    <a:pt x="17" y="306"/>
                  </a:cubicBezTo>
                  <a:cubicBezTo>
                    <a:pt x="33" y="338"/>
                    <a:pt x="49" y="385"/>
                    <a:pt x="80" y="401"/>
                  </a:cubicBezTo>
                  <a:cubicBezTo>
                    <a:pt x="80" y="417"/>
                    <a:pt x="96" y="433"/>
                    <a:pt x="112" y="433"/>
                  </a:cubicBezTo>
                  <a:cubicBezTo>
                    <a:pt x="128" y="449"/>
                    <a:pt x="144" y="465"/>
                    <a:pt x="160" y="465"/>
                  </a:cubicBezTo>
                  <a:cubicBezTo>
                    <a:pt x="176" y="481"/>
                    <a:pt x="208" y="497"/>
                    <a:pt x="240" y="497"/>
                  </a:cubicBezTo>
                  <a:cubicBezTo>
                    <a:pt x="287" y="497"/>
                    <a:pt x="335" y="497"/>
                    <a:pt x="383" y="465"/>
                  </a:cubicBezTo>
                  <a:cubicBezTo>
                    <a:pt x="415" y="449"/>
                    <a:pt x="447" y="417"/>
                    <a:pt x="462" y="385"/>
                  </a:cubicBezTo>
                  <a:cubicBezTo>
                    <a:pt x="494" y="338"/>
                    <a:pt x="494" y="258"/>
                    <a:pt x="478" y="210"/>
                  </a:cubicBezTo>
                  <a:lnTo>
                    <a:pt x="462" y="163"/>
                  </a:lnTo>
                  <a:cubicBezTo>
                    <a:pt x="429" y="62"/>
                    <a:pt x="333" y="1"/>
                    <a:pt x="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 rot="145629">
              <a:off x="7946826" y="3280582"/>
              <a:ext cx="35837" cy="34711"/>
            </a:xfrm>
            <a:custGeom>
              <a:rect b="b" l="l" r="r" t="t"/>
              <a:pathLst>
                <a:path extrusionOk="0" h="463" w="478">
                  <a:moveTo>
                    <a:pt x="239" y="1"/>
                  </a:moveTo>
                  <a:cubicBezTo>
                    <a:pt x="175" y="1"/>
                    <a:pt x="111" y="16"/>
                    <a:pt x="80" y="64"/>
                  </a:cubicBezTo>
                  <a:cubicBezTo>
                    <a:pt x="80" y="64"/>
                    <a:pt x="80" y="64"/>
                    <a:pt x="80" y="80"/>
                  </a:cubicBezTo>
                  <a:lnTo>
                    <a:pt x="32" y="128"/>
                  </a:lnTo>
                  <a:cubicBezTo>
                    <a:pt x="32" y="144"/>
                    <a:pt x="16" y="160"/>
                    <a:pt x="16" y="176"/>
                  </a:cubicBezTo>
                  <a:cubicBezTo>
                    <a:pt x="0" y="223"/>
                    <a:pt x="16" y="287"/>
                    <a:pt x="32" y="335"/>
                  </a:cubicBezTo>
                  <a:cubicBezTo>
                    <a:pt x="48" y="367"/>
                    <a:pt x="80" y="398"/>
                    <a:pt x="111" y="414"/>
                  </a:cubicBezTo>
                  <a:cubicBezTo>
                    <a:pt x="143" y="446"/>
                    <a:pt x="207" y="462"/>
                    <a:pt x="255" y="462"/>
                  </a:cubicBezTo>
                  <a:cubicBezTo>
                    <a:pt x="334" y="462"/>
                    <a:pt x="414" y="414"/>
                    <a:pt x="446" y="335"/>
                  </a:cubicBezTo>
                  <a:cubicBezTo>
                    <a:pt x="478" y="303"/>
                    <a:pt x="478" y="239"/>
                    <a:pt x="478" y="192"/>
                  </a:cubicBezTo>
                  <a:cubicBezTo>
                    <a:pt x="462" y="176"/>
                    <a:pt x="462" y="160"/>
                    <a:pt x="446" y="128"/>
                  </a:cubicBezTo>
                  <a:cubicBezTo>
                    <a:pt x="446" y="112"/>
                    <a:pt x="430" y="80"/>
                    <a:pt x="398" y="64"/>
                  </a:cubicBezTo>
                  <a:cubicBezTo>
                    <a:pt x="382" y="32"/>
                    <a:pt x="350" y="16"/>
                    <a:pt x="318" y="16"/>
                  </a:cubicBezTo>
                  <a:cubicBezTo>
                    <a:pt x="302" y="1"/>
                    <a:pt x="271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 rot="145629">
              <a:off x="7948838" y="3205354"/>
              <a:ext cx="33438" cy="33511"/>
            </a:xfrm>
            <a:custGeom>
              <a:rect b="b" l="l" r="r" t="t"/>
              <a:pathLst>
                <a:path extrusionOk="0" h="447" w="446">
                  <a:moveTo>
                    <a:pt x="207" y="1"/>
                  </a:moveTo>
                  <a:cubicBezTo>
                    <a:pt x="159" y="1"/>
                    <a:pt x="96" y="33"/>
                    <a:pt x="64" y="80"/>
                  </a:cubicBezTo>
                  <a:cubicBezTo>
                    <a:pt x="16" y="112"/>
                    <a:pt x="0" y="176"/>
                    <a:pt x="0" y="239"/>
                  </a:cubicBezTo>
                  <a:cubicBezTo>
                    <a:pt x="0" y="287"/>
                    <a:pt x="32" y="351"/>
                    <a:pt x="64" y="383"/>
                  </a:cubicBezTo>
                  <a:cubicBezTo>
                    <a:pt x="112" y="430"/>
                    <a:pt x="175" y="446"/>
                    <a:pt x="223" y="446"/>
                  </a:cubicBezTo>
                  <a:cubicBezTo>
                    <a:pt x="287" y="446"/>
                    <a:pt x="350" y="415"/>
                    <a:pt x="382" y="383"/>
                  </a:cubicBezTo>
                  <a:cubicBezTo>
                    <a:pt x="414" y="335"/>
                    <a:pt x="446" y="271"/>
                    <a:pt x="446" y="224"/>
                  </a:cubicBezTo>
                  <a:cubicBezTo>
                    <a:pt x="446" y="160"/>
                    <a:pt x="414" y="96"/>
                    <a:pt x="366" y="64"/>
                  </a:cubicBezTo>
                  <a:cubicBezTo>
                    <a:pt x="334" y="1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 rot="145629">
              <a:off x="7952076" y="3131302"/>
              <a:ext cx="27515" cy="28713"/>
            </a:xfrm>
            <a:custGeom>
              <a:rect b="b" l="l" r="r" t="t"/>
              <a:pathLst>
                <a:path extrusionOk="0" h="383" w="367">
                  <a:moveTo>
                    <a:pt x="175" y="1"/>
                  </a:moveTo>
                  <a:cubicBezTo>
                    <a:pt x="127" y="17"/>
                    <a:pt x="80" y="33"/>
                    <a:pt x="48" y="65"/>
                  </a:cubicBezTo>
                  <a:cubicBezTo>
                    <a:pt x="16" y="96"/>
                    <a:pt x="0" y="160"/>
                    <a:pt x="0" y="208"/>
                  </a:cubicBezTo>
                  <a:cubicBezTo>
                    <a:pt x="0" y="303"/>
                    <a:pt x="96" y="383"/>
                    <a:pt x="191" y="383"/>
                  </a:cubicBezTo>
                  <a:cubicBezTo>
                    <a:pt x="239" y="383"/>
                    <a:pt x="287" y="351"/>
                    <a:pt x="318" y="319"/>
                  </a:cubicBezTo>
                  <a:cubicBezTo>
                    <a:pt x="350" y="287"/>
                    <a:pt x="366" y="240"/>
                    <a:pt x="366" y="192"/>
                  </a:cubicBezTo>
                  <a:cubicBezTo>
                    <a:pt x="366" y="80"/>
                    <a:pt x="287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 rot="145629">
              <a:off x="7949263" y="3053749"/>
              <a:ext cx="34712" cy="33437"/>
            </a:xfrm>
            <a:custGeom>
              <a:rect b="b" l="l" r="r" t="t"/>
              <a:pathLst>
                <a:path extrusionOk="0" h="446" w="463">
                  <a:moveTo>
                    <a:pt x="223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32" y="112"/>
                    <a:pt x="1" y="175"/>
                    <a:pt x="1" y="223"/>
                  </a:cubicBezTo>
                  <a:cubicBezTo>
                    <a:pt x="1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98" y="366"/>
                  </a:cubicBezTo>
                  <a:cubicBezTo>
                    <a:pt x="430" y="334"/>
                    <a:pt x="462" y="271"/>
                    <a:pt x="446" y="207"/>
                  </a:cubicBezTo>
                  <a:cubicBezTo>
                    <a:pt x="446" y="159"/>
                    <a:pt x="430" y="96"/>
                    <a:pt x="383" y="48"/>
                  </a:cubicBezTo>
                  <a:cubicBezTo>
                    <a:pt x="335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 rot="145629">
              <a:off x="7944451" y="2979678"/>
              <a:ext cx="43859" cy="33511"/>
            </a:xfrm>
            <a:custGeom>
              <a:rect b="b" l="l" r="r" t="t"/>
              <a:pathLst>
                <a:path extrusionOk="0" h="447" w="585">
                  <a:moveTo>
                    <a:pt x="282" y="0"/>
                  </a:moveTo>
                  <a:cubicBezTo>
                    <a:pt x="0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84" y="446"/>
                    <a:pt x="568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 rot="145629">
              <a:off x="7949492" y="2906536"/>
              <a:ext cx="34712" cy="33811"/>
            </a:xfrm>
            <a:custGeom>
              <a:rect b="b" l="l" r="r" t="t"/>
              <a:pathLst>
                <a:path extrusionOk="0" h="451" w="463">
                  <a:moveTo>
                    <a:pt x="259" y="0"/>
                  </a:moveTo>
                  <a:cubicBezTo>
                    <a:pt x="247" y="0"/>
                    <a:pt x="235" y="1"/>
                    <a:pt x="224" y="4"/>
                  </a:cubicBezTo>
                  <a:cubicBezTo>
                    <a:pt x="176" y="4"/>
                    <a:pt x="112" y="20"/>
                    <a:pt x="65" y="68"/>
                  </a:cubicBezTo>
                  <a:cubicBezTo>
                    <a:pt x="33" y="116"/>
                    <a:pt x="1" y="179"/>
                    <a:pt x="17" y="227"/>
                  </a:cubicBezTo>
                  <a:cubicBezTo>
                    <a:pt x="17" y="291"/>
                    <a:pt x="33" y="355"/>
                    <a:pt x="81" y="386"/>
                  </a:cubicBezTo>
                  <a:cubicBezTo>
                    <a:pt x="128" y="434"/>
                    <a:pt x="176" y="450"/>
                    <a:pt x="240" y="450"/>
                  </a:cubicBezTo>
                  <a:cubicBezTo>
                    <a:pt x="303" y="450"/>
                    <a:pt x="367" y="418"/>
                    <a:pt x="399" y="386"/>
                  </a:cubicBezTo>
                  <a:cubicBezTo>
                    <a:pt x="447" y="339"/>
                    <a:pt x="463" y="275"/>
                    <a:pt x="463" y="211"/>
                  </a:cubicBezTo>
                  <a:cubicBezTo>
                    <a:pt x="463" y="164"/>
                    <a:pt x="431" y="100"/>
                    <a:pt x="383" y="52"/>
                  </a:cubicBezTo>
                  <a:cubicBezTo>
                    <a:pt x="357" y="26"/>
                    <a:pt x="31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 rot="145629">
              <a:off x="7950349" y="2831583"/>
              <a:ext cx="33438" cy="33511"/>
            </a:xfrm>
            <a:custGeom>
              <a:rect b="b" l="l" r="r" t="t"/>
              <a:pathLst>
                <a:path extrusionOk="0" h="447" w="446">
                  <a:moveTo>
                    <a:pt x="223" y="1"/>
                  </a:moveTo>
                  <a:cubicBezTo>
                    <a:pt x="159" y="1"/>
                    <a:pt x="127" y="32"/>
                    <a:pt x="80" y="64"/>
                  </a:cubicBezTo>
                  <a:lnTo>
                    <a:pt x="64" y="80"/>
                  </a:lnTo>
                  <a:cubicBezTo>
                    <a:pt x="64" y="96"/>
                    <a:pt x="48" y="112"/>
                    <a:pt x="32" y="112"/>
                  </a:cubicBezTo>
                  <a:cubicBezTo>
                    <a:pt x="32" y="144"/>
                    <a:pt x="16" y="160"/>
                    <a:pt x="16" y="176"/>
                  </a:cubicBezTo>
                  <a:cubicBezTo>
                    <a:pt x="0" y="223"/>
                    <a:pt x="16" y="271"/>
                    <a:pt x="32" y="319"/>
                  </a:cubicBezTo>
                  <a:cubicBezTo>
                    <a:pt x="48" y="351"/>
                    <a:pt x="80" y="383"/>
                    <a:pt x="112" y="399"/>
                  </a:cubicBezTo>
                  <a:cubicBezTo>
                    <a:pt x="143" y="430"/>
                    <a:pt x="191" y="446"/>
                    <a:pt x="239" y="446"/>
                  </a:cubicBezTo>
                  <a:cubicBezTo>
                    <a:pt x="318" y="430"/>
                    <a:pt x="382" y="399"/>
                    <a:pt x="430" y="319"/>
                  </a:cubicBezTo>
                  <a:cubicBezTo>
                    <a:pt x="446" y="287"/>
                    <a:pt x="446" y="239"/>
                    <a:pt x="446" y="192"/>
                  </a:cubicBezTo>
                  <a:cubicBezTo>
                    <a:pt x="430" y="144"/>
                    <a:pt x="414" y="96"/>
                    <a:pt x="382" y="64"/>
                  </a:cubicBezTo>
                  <a:cubicBezTo>
                    <a:pt x="382" y="64"/>
                    <a:pt x="366" y="64"/>
                    <a:pt x="366" y="48"/>
                  </a:cubicBezTo>
                  <a:cubicBezTo>
                    <a:pt x="334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 rot="145629">
              <a:off x="7951253" y="2753934"/>
              <a:ext cx="32313" cy="32837"/>
            </a:xfrm>
            <a:custGeom>
              <a:rect b="b" l="l" r="r" t="t"/>
              <a:pathLst>
                <a:path extrusionOk="0" h="438" w="431">
                  <a:moveTo>
                    <a:pt x="144" y="1"/>
                  </a:moveTo>
                  <a:cubicBezTo>
                    <a:pt x="96" y="17"/>
                    <a:pt x="64" y="49"/>
                    <a:pt x="32" y="96"/>
                  </a:cubicBezTo>
                  <a:cubicBezTo>
                    <a:pt x="16" y="144"/>
                    <a:pt x="0" y="176"/>
                    <a:pt x="0" y="224"/>
                  </a:cubicBezTo>
                  <a:cubicBezTo>
                    <a:pt x="16" y="303"/>
                    <a:pt x="48" y="383"/>
                    <a:pt x="112" y="415"/>
                  </a:cubicBezTo>
                  <a:cubicBezTo>
                    <a:pt x="157" y="426"/>
                    <a:pt x="194" y="437"/>
                    <a:pt x="234" y="437"/>
                  </a:cubicBezTo>
                  <a:cubicBezTo>
                    <a:pt x="251" y="437"/>
                    <a:pt x="268" y="435"/>
                    <a:pt x="287" y="431"/>
                  </a:cubicBezTo>
                  <a:cubicBezTo>
                    <a:pt x="335" y="415"/>
                    <a:pt x="382" y="367"/>
                    <a:pt x="414" y="319"/>
                  </a:cubicBezTo>
                  <a:cubicBezTo>
                    <a:pt x="430" y="287"/>
                    <a:pt x="430" y="256"/>
                    <a:pt x="430" y="208"/>
                  </a:cubicBezTo>
                  <a:cubicBezTo>
                    <a:pt x="430" y="176"/>
                    <a:pt x="430" y="144"/>
                    <a:pt x="398" y="96"/>
                  </a:cubicBezTo>
                  <a:cubicBezTo>
                    <a:pt x="382" y="65"/>
                    <a:pt x="350" y="33"/>
                    <a:pt x="303" y="17"/>
                  </a:cubicBezTo>
                  <a:cubicBezTo>
                    <a:pt x="287" y="1"/>
                    <a:pt x="255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 rot="145629">
              <a:off x="7946425" y="2677613"/>
              <a:ext cx="45058" cy="34711"/>
            </a:xfrm>
            <a:custGeom>
              <a:rect b="b" l="l" r="r" t="t"/>
              <a:pathLst>
                <a:path extrusionOk="0" h="463" w="601">
                  <a:moveTo>
                    <a:pt x="282" y="0"/>
                  </a:moveTo>
                  <a:cubicBezTo>
                    <a:pt x="1" y="16"/>
                    <a:pt x="11" y="462"/>
                    <a:pt x="284" y="462"/>
                  </a:cubicBezTo>
                  <a:cubicBezTo>
                    <a:pt x="289" y="462"/>
                    <a:pt x="293" y="462"/>
                    <a:pt x="298" y="462"/>
                  </a:cubicBezTo>
                  <a:cubicBezTo>
                    <a:pt x="601" y="446"/>
                    <a:pt x="585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 rot="145629">
              <a:off x="7947940" y="2605866"/>
              <a:ext cx="41535" cy="32312"/>
            </a:xfrm>
            <a:custGeom>
              <a:rect b="b" l="l" r="r" t="t"/>
              <a:pathLst>
                <a:path extrusionOk="0" h="431" w="554">
                  <a:moveTo>
                    <a:pt x="286" y="1"/>
                  </a:moveTo>
                  <a:cubicBezTo>
                    <a:pt x="281" y="1"/>
                    <a:pt x="276" y="1"/>
                    <a:pt x="272" y="1"/>
                  </a:cubicBezTo>
                  <a:cubicBezTo>
                    <a:pt x="1" y="1"/>
                    <a:pt x="1" y="431"/>
                    <a:pt x="287" y="431"/>
                  </a:cubicBezTo>
                  <a:cubicBezTo>
                    <a:pt x="553" y="415"/>
                    <a:pt x="543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 rot="145629">
              <a:off x="7952254" y="2531618"/>
              <a:ext cx="34712" cy="33736"/>
            </a:xfrm>
            <a:custGeom>
              <a:rect b="b" l="l" r="r" t="t"/>
              <a:pathLst>
                <a:path extrusionOk="0" h="450" w="463">
                  <a:moveTo>
                    <a:pt x="251" y="0"/>
                  </a:moveTo>
                  <a:cubicBezTo>
                    <a:pt x="242" y="0"/>
                    <a:pt x="232" y="1"/>
                    <a:pt x="224" y="4"/>
                  </a:cubicBezTo>
                  <a:cubicBezTo>
                    <a:pt x="160" y="4"/>
                    <a:pt x="96" y="20"/>
                    <a:pt x="65" y="68"/>
                  </a:cubicBezTo>
                  <a:cubicBezTo>
                    <a:pt x="17" y="116"/>
                    <a:pt x="1" y="179"/>
                    <a:pt x="1" y="227"/>
                  </a:cubicBezTo>
                  <a:cubicBezTo>
                    <a:pt x="1" y="291"/>
                    <a:pt x="33" y="354"/>
                    <a:pt x="80" y="386"/>
                  </a:cubicBezTo>
                  <a:cubicBezTo>
                    <a:pt x="112" y="418"/>
                    <a:pt x="176" y="450"/>
                    <a:pt x="240" y="450"/>
                  </a:cubicBezTo>
                  <a:cubicBezTo>
                    <a:pt x="287" y="450"/>
                    <a:pt x="351" y="418"/>
                    <a:pt x="399" y="370"/>
                  </a:cubicBezTo>
                  <a:cubicBezTo>
                    <a:pt x="431" y="339"/>
                    <a:pt x="462" y="275"/>
                    <a:pt x="447" y="211"/>
                  </a:cubicBezTo>
                  <a:cubicBezTo>
                    <a:pt x="447" y="163"/>
                    <a:pt x="431" y="100"/>
                    <a:pt x="383" y="52"/>
                  </a:cubicBezTo>
                  <a:cubicBezTo>
                    <a:pt x="344" y="26"/>
                    <a:pt x="294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 rot="145629">
              <a:off x="7948311" y="2456657"/>
              <a:ext cx="42659" cy="33511"/>
            </a:xfrm>
            <a:custGeom>
              <a:rect b="b" l="l" r="r" t="t"/>
              <a:pathLst>
                <a:path extrusionOk="0" h="447" w="569">
                  <a:moveTo>
                    <a:pt x="286" y="0"/>
                  </a:moveTo>
                  <a:cubicBezTo>
                    <a:pt x="281" y="0"/>
                    <a:pt x="276" y="0"/>
                    <a:pt x="271" y="1"/>
                  </a:cubicBezTo>
                  <a:cubicBezTo>
                    <a:pt x="0" y="16"/>
                    <a:pt x="16" y="446"/>
                    <a:pt x="287" y="446"/>
                  </a:cubicBezTo>
                  <a:cubicBezTo>
                    <a:pt x="568" y="431"/>
                    <a:pt x="558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 rot="145629">
              <a:off x="7884289" y="3317128"/>
              <a:ext cx="37036" cy="37335"/>
            </a:xfrm>
            <a:custGeom>
              <a:rect b="b" l="l" r="r" t="t"/>
              <a:pathLst>
                <a:path extrusionOk="0" h="498" w="494">
                  <a:moveTo>
                    <a:pt x="236" y="1"/>
                  </a:moveTo>
                  <a:cubicBezTo>
                    <a:pt x="193" y="1"/>
                    <a:pt x="150" y="12"/>
                    <a:pt x="112" y="36"/>
                  </a:cubicBezTo>
                  <a:cubicBezTo>
                    <a:pt x="64" y="67"/>
                    <a:pt x="32" y="131"/>
                    <a:pt x="16" y="179"/>
                  </a:cubicBezTo>
                  <a:cubicBezTo>
                    <a:pt x="0" y="227"/>
                    <a:pt x="0" y="258"/>
                    <a:pt x="16" y="306"/>
                  </a:cubicBezTo>
                  <a:cubicBezTo>
                    <a:pt x="32" y="354"/>
                    <a:pt x="48" y="386"/>
                    <a:pt x="80" y="402"/>
                  </a:cubicBezTo>
                  <a:cubicBezTo>
                    <a:pt x="96" y="418"/>
                    <a:pt x="96" y="434"/>
                    <a:pt x="112" y="449"/>
                  </a:cubicBezTo>
                  <a:cubicBezTo>
                    <a:pt x="128" y="449"/>
                    <a:pt x="144" y="465"/>
                    <a:pt x="159" y="481"/>
                  </a:cubicBezTo>
                  <a:cubicBezTo>
                    <a:pt x="191" y="497"/>
                    <a:pt x="207" y="497"/>
                    <a:pt x="239" y="497"/>
                  </a:cubicBezTo>
                  <a:cubicBezTo>
                    <a:pt x="287" y="497"/>
                    <a:pt x="350" y="497"/>
                    <a:pt x="382" y="465"/>
                  </a:cubicBezTo>
                  <a:cubicBezTo>
                    <a:pt x="414" y="449"/>
                    <a:pt x="446" y="418"/>
                    <a:pt x="462" y="386"/>
                  </a:cubicBezTo>
                  <a:cubicBezTo>
                    <a:pt x="494" y="338"/>
                    <a:pt x="494" y="258"/>
                    <a:pt x="478" y="211"/>
                  </a:cubicBezTo>
                  <a:lnTo>
                    <a:pt x="462" y="163"/>
                  </a:lnTo>
                  <a:cubicBezTo>
                    <a:pt x="440" y="62"/>
                    <a:pt x="339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 rot="145629">
              <a:off x="7886265" y="3243323"/>
              <a:ext cx="34637" cy="35011"/>
            </a:xfrm>
            <a:custGeom>
              <a:rect b="b" l="l" r="r" t="t"/>
              <a:pathLst>
                <a:path extrusionOk="0" h="467" w="462">
                  <a:moveTo>
                    <a:pt x="223" y="1"/>
                  </a:moveTo>
                  <a:cubicBezTo>
                    <a:pt x="175" y="1"/>
                    <a:pt x="96" y="17"/>
                    <a:pt x="64" y="65"/>
                  </a:cubicBezTo>
                  <a:cubicBezTo>
                    <a:pt x="64" y="81"/>
                    <a:pt x="64" y="81"/>
                    <a:pt x="64" y="81"/>
                  </a:cubicBezTo>
                  <a:lnTo>
                    <a:pt x="32" y="128"/>
                  </a:lnTo>
                  <a:cubicBezTo>
                    <a:pt x="16" y="144"/>
                    <a:pt x="16" y="160"/>
                    <a:pt x="0" y="176"/>
                  </a:cubicBezTo>
                  <a:cubicBezTo>
                    <a:pt x="0" y="224"/>
                    <a:pt x="0" y="287"/>
                    <a:pt x="16" y="335"/>
                  </a:cubicBezTo>
                  <a:cubicBezTo>
                    <a:pt x="48" y="367"/>
                    <a:pt x="64" y="399"/>
                    <a:pt x="96" y="415"/>
                  </a:cubicBezTo>
                  <a:cubicBezTo>
                    <a:pt x="135" y="441"/>
                    <a:pt x="174" y="467"/>
                    <a:pt x="213" y="467"/>
                  </a:cubicBezTo>
                  <a:cubicBezTo>
                    <a:pt x="222" y="467"/>
                    <a:pt x="230" y="465"/>
                    <a:pt x="239" y="463"/>
                  </a:cubicBezTo>
                  <a:cubicBezTo>
                    <a:pt x="319" y="463"/>
                    <a:pt x="398" y="415"/>
                    <a:pt x="430" y="351"/>
                  </a:cubicBezTo>
                  <a:cubicBezTo>
                    <a:pt x="462" y="303"/>
                    <a:pt x="462" y="240"/>
                    <a:pt x="462" y="192"/>
                  </a:cubicBezTo>
                  <a:cubicBezTo>
                    <a:pt x="462" y="176"/>
                    <a:pt x="446" y="160"/>
                    <a:pt x="446" y="144"/>
                  </a:cubicBezTo>
                  <a:cubicBezTo>
                    <a:pt x="430" y="112"/>
                    <a:pt x="414" y="81"/>
                    <a:pt x="398" y="65"/>
                  </a:cubicBezTo>
                  <a:lnTo>
                    <a:pt x="382" y="65"/>
                  </a:lnTo>
                  <a:cubicBezTo>
                    <a:pt x="366" y="33"/>
                    <a:pt x="335" y="17"/>
                    <a:pt x="319" y="17"/>
                  </a:cubicBezTo>
                  <a:cubicBezTo>
                    <a:pt x="287" y="1"/>
                    <a:pt x="255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 rot="145629">
              <a:off x="7887083" y="3168146"/>
              <a:ext cx="33513" cy="33437"/>
            </a:xfrm>
            <a:custGeom>
              <a:rect b="b" l="l" r="r" t="t"/>
              <a:pathLst>
                <a:path extrusionOk="0" h="446" w="447">
                  <a:moveTo>
                    <a:pt x="223" y="0"/>
                  </a:moveTo>
                  <a:cubicBezTo>
                    <a:pt x="160" y="0"/>
                    <a:pt x="112" y="32"/>
                    <a:pt x="64" y="80"/>
                  </a:cubicBezTo>
                  <a:cubicBezTo>
                    <a:pt x="32" y="112"/>
                    <a:pt x="1" y="175"/>
                    <a:pt x="1" y="239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3" y="382"/>
                  </a:cubicBezTo>
                  <a:cubicBezTo>
                    <a:pt x="430" y="334"/>
                    <a:pt x="446" y="271"/>
                    <a:pt x="446" y="223"/>
                  </a:cubicBezTo>
                  <a:cubicBezTo>
                    <a:pt x="446" y="159"/>
                    <a:pt x="430" y="96"/>
                    <a:pt x="383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 rot="145629">
              <a:off x="7890297" y="3095167"/>
              <a:ext cx="28714" cy="27664"/>
            </a:xfrm>
            <a:custGeom>
              <a:rect b="b" l="l" r="r" t="t"/>
              <a:pathLst>
                <a:path extrusionOk="0" h="369" w="383">
                  <a:moveTo>
                    <a:pt x="212" y="0"/>
                  </a:moveTo>
                  <a:cubicBezTo>
                    <a:pt x="206" y="0"/>
                    <a:pt x="199" y="1"/>
                    <a:pt x="192" y="2"/>
                  </a:cubicBezTo>
                  <a:cubicBezTo>
                    <a:pt x="144" y="2"/>
                    <a:pt x="80" y="18"/>
                    <a:pt x="48" y="50"/>
                  </a:cubicBezTo>
                  <a:cubicBezTo>
                    <a:pt x="16" y="82"/>
                    <a:pt x="1" y="145"/>
                    <a:pt x="1" y="193"/>
                  </a:cubicBezTo>
                  <a:cubicBezTo>
                    <a:pt x="16" y="289"/>
                    <a:pt x="96" y="368"/>
                    <a:pt x="192" y="368"/>
                  </a:cubicBezTo>
                  <a:cubicBezTo>
                    <a:pt x="239" y="368"/>
                    <a:pt x="287" y="336"/>
                    <a:pt x="319" y="305"/>
                  </a:cubicBezTo>
                  <a:cubicBezTo>
                    <a:pt x="351" y="273"/>
                    <a:pt x="383" y="225"/>
                    <a:pt x="383" y="177"/>
                  </a:cubicBezTo>
                  <a:cubicBezTo>
                    <a:pt x="368" y="89"/>
                    <a:pt x="298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 rot="145629">
              <a:off x="7887509" y="3016465"/>
              <a:ext cx="34712" cy="33511"/>
            </a:xfrm>
            <a:custGeom>
              <a:rect b="b" l="l" r="r" t="t"/>
              <a:pathLst>
                <a:path extrusionOk="0" h="447" w="463">
                  <a:moveTo>
                    <a:pt x="224" y="1"/>
                  </a:moveTo>
                  <a:cubicBezTo>
                    <a:pt x="160" y="1"/>
                    <a:pt x="112" y="32"/>
                    <a:pt x="65" y="64"/>
                  </a:cubicBezTo>
                  <a:cubicBezTo>
                    <a:pt x="33" y="112"/>
                    <a:pt x="1" y="176"/>
                    <a:pt x="1" y="239"/>
                  </a:cubicBezTo>
                  <a:cubicBezTo>
                    <a:pt x="17" y="287"/>
                    <a:pt x="33" y="351"/>
                    <a:pt x="81" y="383"/>
                  </a:cubicBezTo>
                  <a:cubicBezTo>
                    <a:pt x="128" y="430"/>
                    <a:pt x="176" y="446"/>
                    <a:pt x="240" y="446"/>
                  </a:cubicBezTo>
                  <a:cubicBezTo>
                    <a:pt x="303" y="446"/>
                    <a:pt x="367" y="414"/>
                    <a:pt x="399" y="383"/>
                  </a:cubicBezTo>
                  <a:cubicBezTo>
                    <a:pt x="431" y="335"/>
                    <a:pt x="463" y="271"/>
                    <a:pt x="463" y="208"/>
                  </a:cubicBezTo>
                  <a:cubicBezTo>
                    <a:pt x="447" y="160"/>
                    <a:pt x="431" y="96"/>
                    <a:pt x="383" y="64"/>
                  </a:cubicBezTo>
                  <a:cubicBezTo>
                    <a:pt x="335" y="17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 rot="145629">
              <a:off x="7882298" y="2942410"/>
              <a:ext cx="45433" cy="34711"/>
            </a:xfrm>
            <a:custGeom>
              <a:rect b="b" l="l" r="r" t="t"/>
              <a:pathLst>
                <a:path extrusionOk="0" h="463" w="606">
                  <a:moveTo>
                    <a:pt x="287" y="1"/>
                  </a:moveTo>
                  <a:cubicBezTo>
                    <a:pt x="1" y="17"/>
                    <a:pt x="16" y="462"/>
                    <a:pt x="303" y="462"/>
                  </a:cubicBezTo>
                  <a:cubicBezTo>
                    <a:pt x="605" y="446"/>
                    <a:pt x="589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 rot="145629">
              <a:off x="7889006" y="2869604"/>
              <a:ext cx="34637" cy="33511"/>
            </a:xfrm>
            <a:custGeom>
              <a:rect b="b" l="l" r="r" t="t"/>
              <a:pathLst>
                <a:path extrusionOk="0" h="447" w="462">
                  <a:moveTo>
                    <a:pt x="223" y="1"/>
                  </a:moveTo>
                  <a:cubicBezTo>
                    <a:pt x="159" y="1"/>
                    <a:pt x="96" y="33"/>
                    <a:pt x="64" y="64"/>
                  </a:cubicBezTo>
                  <a:cubicBezTo>
                    <a:pt x="16" y="112"/>
                    <a:pt x="0" y="176"/>
                    <a:pt x="0" y="224"/>
                  </a:cubicBezTo>
                  <a:cubicBezTo>
                    <a:pt x="0" y="287"/>
                    <a:pt x="16" y="351"/>
                    <a:pt x="64" y="383"/>
                  </a:cubicBezTo>
                  <a:cubicBezTo>
                    <a:pt x="112" y="431"/>
                    <a:pt x="175" y="446"/>
                    <a:pt x="239" y="446"/>
                  </a:cubicBezTo>
                  <a:cubicBezTo>
                    <a:pt x="287" y="446"/>
                    <a:pt x="350" y="415"/>
                    <a:pt x="382" y="383"/>
                  </a:cubicBezTo>
                  <a:cubicBezTo>
                    <a:pt x="430" y="335"/>
                    <a:pt x="462" y="271"/>
                    <a:pt x="446" y="208"/>
                  </a:cubicBezTo>
                  <a:cubicBezTo>
                    <a:pt x="446" y="160"/>
                    <a:pt x="430" y="96"/>
                    <a:pt x="382" y="64"/>
                  </a:cubicBezTo>
                  <a:cubicBezTo>
                    <a:pt x="335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 rot="145629">
              <a:off x="7889795" y="2794351"/>
              <a:ext cx="33513" cy="33511"/>
            </a:xfrm>
            <a:custGeom>
              <a:rect b="b" l="l" r="r" t="t"/>
              <a:pathLst>
                <a:path extrusionOk="0" h="447" w="447">
                  <a:moveTo>
                    <a:pt x="207" y="1"/>
                  </a:moveTo>
                  <a:cubicBezTo>
                    <a:pt x="160" y="1"/>
                    <a:pt x="112" y="33"/>
                    <a:pt x="64" y="65"/>
                  </a:cubicBezTo>
                  <a:lnTo>
                    <a:pt x="64" y="81"/>
                  </a:lnTo>
                  <a:cubicBezTo>
                    <a:pt x="48" y="96"/>
                    <a:pt x="32" y="112"/>
                    <a:pt x="32" y="128"/>
                  </a:cubicBezTo>
                  <a:cubicBezTo>
                    <a:pt x="16" y="144"/>
                    <a:pt x="16" y="160"/>
                    <a:pt x="0" y="176"/>
                  </a:cubicBezTo>
                  <a:cubicBezTo>
                    <a:pt x="0" y="224"/>
                    <a:pt x="0" y="272"/>
                    <a:pt x="16" y="319"/>
                  </a:cubicBezTo>
                  <a:cubicBezTo>
                    <a:pt x="32" y="351"/>
                    <a:pt x="64" y="383"/>
                    <a:pt x="96" y="399"/>
                  </a:cubicBezTo>
                  <a:cubicBezTo>
                    <a:pt x="128" y="431"/>
                    <a:pt x="176" y="447"/>
                    <a:pt x="223" y="447"/>
                  </a:cubicBezTo>
                  <a:cubicBezTo>
                    <a:pt x="303" y="431"/>
                    <a:pt x="382" y="399"/>
                    <a:pt x="414" y="335"/>
                  </a:cubicBezTo>
                  <a:cubicBezTo>
                    <a:pt x="430" y="287"/>
                    <a:pt x="446" y="240"/>
                    <a:pt x="430" y="192"/>
                  </a:cubicBezTo>
                  <a:cubicBezTo>
                    <a:pt x="430" y="144"/>
                    <a:pt x="398" y="96"/>
                    <a:pt x="367" y="65"/>
                  </a:cubicBezTo>
                  <a:cubicBezTo>
                    <a:pt x="367" y="65"/>
                    <a:pt x="367" y="65"/>
                    <a:pt x="351" y="49"/>
                  </a:cubicBezTo>
                  <a:cubicBezTo>
                    <a:pt x="319" y="1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 rot="145629">
              <a:off x="7890697" y="2716775"/>
              <a:ext cx="32313" cy="32762"/>
            </a:xfrm>
            <a:custGeom>
              <a:rect b="b" l="l" r="r" t="t"/>
              <a:pathLst>
                <a:path extrusionOk="0" h="437" w="431">
                  <a:moveTo>
                    <a:pt x="144" y="0"/>
                  </a:moveTo>
                  <a:cubicBezTo>
                    <a:pt x="96" y="32"/>
                    <a:pt x="48" y="64"/>
                    <a:pt x="32" y="96"/>
                  </a:cubicBezTo>
                  <a:cubicBezTo>
                    <a:pt x="1" y="144"/>
                    <a:pt x="1" y="191"/>
                    <a:pt x="1" y="223"/>
                  </a:cubicBezTo>
                  <a:cubicBezTo>
                    <a:pt x="1" y="303"/>
                    <a:pt x="32" y="382"/>
                    <a:pt x="112" y="414"/>
                  </a:cubicBezTo>
                  <a:cubicBezTo>
                    <a:pt x="146" y="425"/>
                    <a:pt x="187" y="437"/>
                    <a:pt x="226" y="437"/>
                  </a:cubicBezTo>
                  <a:cubicBezTo>
                    <a:pt x="242" y="437"/>
                    <a:pt x="257" y="435"/>
                    <a:pt x="271" y="430"/>
                  </a:cubicBezTo>
                  <a:cubicBezTo>
                    <a:pt x="319" y="414"/>
                    <a:pt x="367" y="366"/>
                    <a:pt x="399" y="319"/>
                  </a:cubicBezTo>
                  <a:cubicBezTo>
                    <a:pt x="414" y="287"/>
                    <a:pt x="430" y="255"/>
                    <a:pt x="430" y="207"/>
                  </a:cubicBezTo>
                  <a:cubicBezTo>
                    <a:pt x="430" y="175"/>
                    <a:pt x="414" y="144"/>
                    <a:pt x="399" y="112"/>
                  </a:cubicBezTo>
                  <a:cubicBezTo>
                    <a:pt x="367" y="80"/>
                    <a:pt x="335" y="32"/>
                    <a:pt x="303" y="16"/>
                  </a:cubicBezTo>
                  <a:cubicBezTo>
                    <a:pt x="271" y="0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8"/>
            <p:cNvSpPr/>
            <p:nvPr/>
          </p:nvSpPr>
          <p:spPr>
            <a:xfrm rot="145629">
              <a:off x="7884722" y="2641522"/>
              <a:ext cx="44683" cy="33511"/>
            </a:xfrm>
            <a:custGeom>
              <a:rect b="b" l="l" r="r" t="t"/>
              <a:pathLst>
                <a:path extrusionOk="0" h="447" w="596">
                  <a:moveTo>
                    <a:pt x="312" y="0"/>
                  </a:moveTo>
                  <a:cubicBezTo>
                    <a:pt x="308" y="0"/>
                    <a:pt x="303" y="0"/>
                    <a:pt x="298" y="1"/>
                  </a:cubicBezTo>
                  <a:cubicBezTo>
                    <a:pt x="0" y="1"/>
                    <a:pt x="11" y="447"/>
                    <a:pt x="298" y="447"/>
                  </a:cubicBezTo>
                  <a:cubicBezTo>
                    <a:pt x="303" y="447"/>
                    <a:pt x="308" y="447"/>
                    <a:pt x="314" y="446"/>
                  </a:cubicBezTo>
                  <a:cubicBezTo>
                    <a:pt x="595" y="431"/>
                    <a:pt x="5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 rot="145629">
              <a:off x="7886633" y="2568691"/>
              <a:ext cx="42284" cy="32312"/>
            </a:xfrm>
            <a:custGeom>
              <a:rect b="b" l="l" r="r" t="t"/>
              <a:pathLst>
                <a:path extrusionOk="0" h="431" w="564">
                  <a:moveTo>
                    <a:pt x="281" y="0"/>
                  </a:moveTo>
                  <a:cubicBezTo>
                    <a:pt x="276" y="0"/>
                    <a:pt x="271" y="0"/>
                    <a:pt x="266" y="1"/>
                  </a:cubicBezTo>
                  <a:cubicBezTo>
                    <a:pt x="0" y="1"/>
                    <a:pt x="11" y="431"/>
                    <a:pt x="268" y="431"/>
                  </a:cubicBezTo>
                  <a:cubicBezTo>
                    <a:pt x="272" y="431"/>
                    <a:pt x="277" y="431"/>
                    <a:pt x="282" y="430"/>
                  </a:cubicBezTo>
                  <a:cubicBezTo>
                    <a:pt x="563" y="415"/>
                    <a:pt x="553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 rot="145629">
              <a:off x="7890568" y="2494635"/>
              <a:ext cx="34637" cy="33511"/>
            </a:xfrm>
            <a:custGeom>
              <a:rect b="b" l="l" r="r" t="t"/>
              <a:pathLst>
                <a:path extrusionOk="0" h="447" w="462">
                  <a:moveTo>
                    <a:pt x="223" y="1"/>
                  </a:moveTo>
                  <a:cubicBezTo>
                    <a:pt x="159" y="1"/>
                    <a:pt x="112" y="33"/>
                    <a:pt x="64" y="64"/>
                  </a:cubicBezTo>
                  <a:cubicBezTo>
                    <a:pt x="32" y="112"/>
                    <a:pt x="0" y="176"/>
                    <a:pt x="0" y="224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8" y="430"/>
                    <a:pt x="175" y="446"/>
                    <a:pt x="239" y="446"/>
                  </a:cubicBezTo>
                  <a:cubicBezTo>
                    <a:pt x="303" y="446"/>
                    <a:pt x="350" y="415"/>
                    <a:pt x="398" y="367"/>
                  </a:cubicBezTo>
                  <a:cubicBezTo>
                    <a:pt x="430" y="335"/>
                    <a:pt x="462" y="271"/>
                    <a:pt x="462" y="208"/>
                  </a:cubicBezTo>
                  <a:cubicBezTo>
                    <a:pt x="446" y="160"/>
                    <a:pt x="430" y="96"/>
                    <a:pt x="382" y="64"/>
                  </a:cubicBezTo>
                  <a:cubicBezTo>
                    <a:pt x="335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 rot="145629">
              <a:off x="8012674" y="2456843"/>
              <a:ext cx="35912" cy="37560"/>
            </a:xfrm>
            <a:custGeom>
              <a:rect b="b" l="l" r="r" t="t"/>
              <a:pathLst>
                <a:path extrusionOk="0" h="501" w="479">
                  <a:moveTo>
                    <a:pt x="256" y="1"/>
                  </a:moveTo>
                  <a:cubicBezTo>
                    <a:pt x="192" y="1"/>
                    <a:pt x="128" y="33"/>
                    <a:pt x="96" y="64"/>
                  </a:cubicBezTo>
                  <a:cubicBezTo>
                    <a:pt x="80" y="80"/>
                    <a:pt x="80" y="96"/>
                    <a:pt x="65" y="112"/>
                  </a:cubicBezTo>
                  <a:cubicBezTo>
                    <a:pt x="33" y="128"/>
                    <a:pt x="17" y="176"/>
                    <a:pt x="1" y="208"/>
                  </a:cubicBezTo>
                  <a:cubicBezTo>
                    <a:pt x="1" y="255"/>
                    <a:pt x="1" y="287"/>
                    <a:pt x="17" y="335"/>
                  </a:cubicBezTo>
                  <a:cubicBezTo>
                    <a:pt x="33" y="399"/>
                    <a:pt x="65" y="446"/>
                    <a:pt x="128" y="478"/>
                  </a:cubicBezTo>
                  <a:cubicBezTo>
                    <a:pt x="159" y="493"/>
                    <a:pt x="192" y="500"/>
                    <a:pt x="225" y="500"/>
                  </a:cubicBezTo>
                  <a:cubicBezTo>
                    <a:pt x="331" y="500"/>
                    <a:pt x="438" y="428"/>
                    <a:pt x="463" y="319"/>
                  </a:cubicBezTo>
                  <a:cubicBezTo>
                    <a:pt x="463" y="303"/>
                    <a:pt x="478" y="287"/>
                    <a:pt x="478" y="271"/>
                  </a:cubicBezTo>
                  <a:cubicBezTo>
                    <a:pt x="478" y="224"/>
                    <a:pt x="478" y="176"/>
                    <a:pt x="463" y="128"/>
                  </a:cubicBezTo>
                  <a:cubicBezTo>
                    <a:pt x="447" y="80"/>
                    <a:pt x="399" y="48"/>
                    <a:pt x="367" y="33"/>
                  </a:cubicBezTo>
                  <a:cubicBezTo>
                    <a:pt x="319" y="1"/>
                    <a:pt x="287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 rot="145629">
              <a:off x="8013096" y="2533322"/>
              <a:ext cx="35912" cy="34636"/>
            </a:xfrm>
            <a:custGeom>
              <a:rect b="b" l="l" r="r" t="t"/>
              <a:pathLst>
                <a:path extrusionOk="0" h="462" w="479">
                  <a:moveTo>
                    <a:pt x="224" y="0"/>
                  </a:moveTo>
                  <a:cubicBezTo>
                    <a:pt x="144" y="0"/>
                    <a:pt x="64" y="48"/>
                    <a:pt x="32" y="128"/>
                  </a:cubicBezTo>
                  <a:cubicBezTo>
                    <a:pt x="1" y="175"/>
                    <a:pt x="1" y="223"/>
                    <a:pt x="17" y="271"/>
                  </a:cubicBezTo>
                  <a:cubicBezTo>
                    <a:pt x="17" y="287"/>
                    <a:pt x="17" y="319"/>
                    <a:pt x="32" y="335"/>
                  </a:cubicBezTo>
                  <a:cubicBezTo>
                    <a:pt x="32" y="351"/>
                    <a:pt x="48" y="382"/>
                    <a:pt x="80" y="398"/>
                  </a:cubicBezTo>
                  <a:cubicBezTo>
                    <a:pt x="80" y="398"/>
                    <a:pt x="80" y="398"/>
                    <a:pt x="80" y="414"/>
                  </a:cubicBezTo>
                  <a:cubicBezTo>
                    <a:pt x="96" y="430"/>
                    <a:pt x="128" y="446"/>
                    <a:pt x="160" y="446"/>
                  </a:cubicBezTo>
                  <a:cubicBezTo>
                    <a:pt x="192" y="462"/>
                    <a:pt x="208" y="462"/>
                    <a:pt x="239" y="462"/>
                  </a:cubicBezTo>
                  <a:cubicBezTo>
                    <a:pt x="303" y="462"/>
                    <a:pt x="367" y="446"/>
                    <a:pt x="399" y="398"/>
                  </a:cubicBezTo>
                  <a:lnTo>
                    <a:pt x="415" y="398"/>
                  </a:lnTo>
                  <a:lnTo>
                    <a:pt x="446" y="335"/>
                  </a:lnTo>
                  <a:cubicBezTo>
                    <a:pt x="446" y="319"/>
                    <a:pt x="462" y="303"/>
                    <a:pt x="462" y="287"/>
                  </a:cubicBezTo>
                  <a:cubicBezTo>
                    <a:pt x="478" y="239"/>
                    <a:pt x="462" y="175"/>
                    <a:pt x="446" y="128"/>
                  </a:cubicBezTo>
                  <a:cubicBezTo>
                    <a:pt x="430" y="96"/>
                    <a:pt x="399" y="64"/>
                    <a:pt x="367" y="48"/>
                  </a:cubicBezTo>
                  <a:cubicBezTo>
                    <a:pt x="335" y="16"/>
                    <a:pt x="271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 rot="145629">
              <a:off x="8013482" y="2609750"/>
              <a:ext cx="33513" cy="33437"/>
            </a:xfrm>
            <a:custGeom>
              <a:rect b="b" l="l" r="r" t="t"/>
              <a:pathLst>
                <a:path extrusionOk="0" h="446" w="447">
                  <a:moveTo>
                    <a:pt x="223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2" y="366"/>
                  </a:cubicBezTo>
                  <a:cubicBezTo>
                    <a:pt x="430" y="334"/>
                    <a:pt x="446" y="271"/>
                    <a:pt x="446" y="207"/>
                  </a:cubicBezTo>
                  <a:cubicBezTo>
                    <a:pt x="446" y="159"/>
                    <a:pt x="414" y="96"/>
                    <a:pt x="382" y="64"/>
                  </a:cubicBezTo>
                  <a:cubicBezTo>
                    <a:pt x="335" y="16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 rot="145629">
              <a:off x="8016169" y="2688525"/>
              <a:ext cx="27590" cy="28713"/>
            </a:xfrm>
            <a:custGeom>
              <a:rect b="b" l="l" r="r" t="t"/>
              <a:pathLst>
                <a:path extrusionOk="0" h="383" w="368">
                  <a:moveTo>
                    <a:pt x="176" y="1"/>
                  </a:moveTo>
                  <a:cubicBezTo>
                    <a:pt x="128" y="1"/>
                    <a:pt x="81" y="32"/>
                    <a:pt x="49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" y="303"/>
                    <a:pt x="81" y="383"/>
                    <a:pt x="192" y="383"/>
                  </a:cubicBezTo>
                  <a:cubicBezTo>
                    <a:pt x="240" y="367"/>
                    <a:pt x="288" y="351"/>
                    <a:pt x="319" y="319"/>
                  </a:cubicBezTo>
                  <a:cubicBezTo>
                    <a:pt x="351" y="287"/>
                    <a:pt x="367" y="223"/>
                    <a:pt x="367" y="192"/>
                  </a:cubicBezTo>
                  <a:cubicBezTo>
                    <a:pt x="367" y="80"/>
                    <a:pt x="288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8"/>
            <p:cNvSpPr/>
            <p:nvPr/>
          </p:nvSpPr>
          <p:spPr>
            <a:xfrm rot="145629">
              <a:off x="8006323" y="2835377"/>
              <a:ext cx="43859" cy="33511"/>
            </a:xfrm>
            <a:custGeom>
              <a:rect b="b" l="l" r="r" t="t"/>
              <a:pathLst>
                <a:path extrusionOk="0" h="447" w="585">
                  <a:moveTo>
                    <a:pt x="302" y="0"/>
                  </a:moveTo>
                  <a:cubicBezTo>
                    <a:pt x="297" y="0"/>
                    <a:pt x="292" y="0"/>
                    <a:pt x="287" y="0"/>
                  </a:cubicBezTo>
                  <a:cubicBezTo>
                    <a:pt x="0" y="0"/>
                    <a:pt x="16" y="446"/>
                    <a:pt x="303" y="446"/>
                  </a:cubicBezTo>
                  <a:cubicBezTo>
                    <a:pt x="584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 rot="145629">
              <a:off x="8011552" y="2908266"/>
              <a:ext cx="34712" cy="33811"/>
            </a:xfrm>
            <a:custGeom>
              <a:rect b="b" l="l" r="r" t="t"/>
              <a:pathLst>
                <a:path extrusionOk="0" h="451" w="463">
                  <a:moveTo>
                    <a:pt x="224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33" y="112"/>
                    <a:pt x="1" y="176"/>
                    <a:pt x="1" y="239"/>
                  </a:cubicBezTo>
                  <a:cubicBezTo>
                    <a:pt x="1" y="287"/>
                    <a:pt x="33" y="351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7" y="450"/>
                    <a:pt x="228" y="449"/>
                    <a:pt x="239" y="446"/>
                  </a:cubicBezTo>
                  <a:cubicBezTo>
                    <a:pt x="303" y="446"/>
                    <a:pt x="351" y="430"/>
                    <a:pt x="399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46" y="160"/>
                    <a:pt x="430" y="96"/>
                    <a:pt x="383" y="64"/>
                  </a:cubicBezTo>
                  <a:cubicBezTo>
                    <a:pt x="335" y="16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 rot="145629">
              <a:off x="8011971" y="2983521"/>
              <a:ext cx="33513" cy="33437"/>
            </a:xfrm>
            <a:custGeom>
              <a:rect b="b" l="l" r="r" t="t"/>
              <a:pathLst>
                <a:path extrusionOk="0" h="446" w="447">
                  <a:moveTo>
                    <a:pt x="207" y="0"/>
                  </a:moveTo>
                  <a:cubicBezTo>
                    <a:pt x="128" y="16"/>
                    <a:pt x="64" y="48"/>
                    <a:pt x="32" y="128"/>
                  </a:cubicBezTo>
                  <a:cubicBezTo>
                    <a:pt x="0" y="159"/>
                    <a:pt x="0" y="207"/>
                    <a:pt x="0" y="255"/>
                  </a:cubicBezTo>
                  <a:cubicBezTo>
                    <a:pt x="16" y="303"/>
                    <a:pt x="32" y="350"/>
                    <a:pt x="64" y="382"/>
                  </a:cubicBezTo>
                  <a:cubicBezTo>
                    <a:pt x="80" y="382"/>
                    <a:pt x="80" y="398"/>
                    <a:pt x="80" y="398"/>
                  </a:cubicBezTo>
                  <a:cubicBezTo>
                    <a:pt x="128" y="430"/>
                    <a:pt x="176" y="446"/>
                    <a:pt x="223" y="446"/>
                  </a:cubicBezTo>
                  <a:cubicBezTo>
                    <a:pt x="287" y="446"/>
                    <a:pt x="319" y="414"/>
                    <a:pt x="367" y="382"/>
                  </a:cubicBezTo>
                  <a:lnTo>
                    <a:pt x="382" y="366"/>
                  </a:lnTo>
                  <a:cubicBezTo>
                    <a:pt x="382" y="350"/>
                    <a:pt x="398" y="350"/>
                    <a:pt x="414" y="335"/>
                  </a:cubicBezTo>
                  <a:cubicBezTo>
                    <a:pt x="414" y="303"/>
                    <a:pt x="430" y="287"/>
                    <a:pt x="430" y="271"/>
                  </a:cubicBezTo>
                  <a:cubicBezTo>
                    <a:pt x="446" y="223"/>
                    <a:pt x="430" y="175"/>
                    <a:pt x="414" y="128"/>
                  </a:cubicBezTo>
                  <a:cubicBezTo>
                    <a:pt x="398" y="96"/>
                    <a:pt x="382" y="64"/>
                    <a:pt x="351" y="48"/>
                  </a:cubicBezTo>
                  <a:cubicBezTo>
                    <a:pt x="303" y="16"/>
                    <a:pt x="255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 rot="145629">
              <a:off x="8011068" y="3061795"/>
              <a:ext cx="32313" cy="32762"/>
            </a:xfrm>
            <a:custGeom>
              <a:rect b="b" l="l" r="r" t="t"/>
              <a:pathLst>
                <a:path extrusionOk="0" h="437" w="431">
                  <a:moveTo>
                    <a:pt x="230" y="1"/>
                  </a:moveTo>
                  <a:cubicBezTo>
                    <a:pt x="190" y="1"/>
                    <a:pt x="147" y="15"/>
                    <a:pt x="112" y="39"/>
                  </a:cubicBezTo>
                  <a:cubicBezTo>
                    <a:pt x="48" y="86"/>
                    <a:pt x="0" y="150"/>
                    <a:pt x="0" y="230"/>
                  </a:cubicBezTo>
                  <a:cubicBezTo>
                    <a:pt x="0" y="277"/>
                    <a:pt x="16" y="309"/>
                    <a:pt x="48" y="357"/>
                  </a:cubicBezTo>
                  <a:cubicBezTo>
                    <a:pt x="64" y="389"/>
                    <a:pt x="128" y="437"/>
                    <a:pt x="175" y="437"/>
                  </a:cubicBezTo>
                  <a:lnTo>
                    <a:pt x="223" y="437"/>
                  </a:lnTo>
                  <a:cubicBezTo>
                    <a:pt x="255" y="437"/>
                    <a:pt x="287" y="437"/>
                    <a:pt x="319" y="405"/>
                  </a:cubicBezTo>
                  <a:cubicBezTo>
                    <a:pt x="366" y="389"/>
                    <a:pt x="382" y="357"/>
                    <a:pt x="414" y="325"/>
                  </a:cubicBezTo>
                  <a:cubicBezTo>
                    <a:pt x="430" y="293"/>
                    <a:pt x="430" y="246"/>
                    <a:pt x="430" y="214"/>
                  </a:cubicBezTo>
                  <a:cubicBezTo>
                    <a:pt x="430" y="166"/>
                    <a:pt x="430" y="134"/>
                    <a:pt x="398" y="102"/>
                  </a:cubicBezTo>
                  <a:cubicBezTo>
                    <a:pt x="366" y="55"/>
                    <a:pt x="319" y="23"/>
                    <a:pt x="271" y="7"/>
                  </a:cubicBezTo>
                  <a:cubicBezTo>
                    <a:pt x="258" y="3"/>
                    <a:pt x="244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 rot="145629">
              <a:off x="8004273" y="3136290"/>
              <a:ext cx="45058" cy="34711"/>
            </a:xfrm>
            <a:custGeom>
              <a:rect b="b" l="l" r="r" t="t"/>
              <a:pathLst>
                <a:path extrusionOk="0" h="463" w="601">
                  <a:moveTo>
                    <a:pt x="317" y="0"/>
                  </a:moveTo>
                  <a:cubicBezTo>
                    <a:pt x="313" y="0"/>
                    <a:pt x="308" y="0"/>
                    <a:pt x="303" y="1"/>
                  </a:cubicBezTo>
                  <a:cubicBezTo>
                    <a:pt x="1" y="17"/>
                    <a:pt x="16" y="462"/>
                    <a:pt x="319" y="462"/>
                  </a:cubicBezTo>
                  <a:cubicBezTo>
                    <a:pt x="601" y="447"/>
                    <a:pt x="590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 rot="145629">
              <a:off x="8006360" y="3210388"/>
              <a:ext cx="42659" cy="32312"/>
            </a:xfrm>
            <a:custGeom>
              <a:rect b="b" l="l" r="r" t="t"/>
              <a:pathLst>
                <a:path extrusionOk="0" h="431" w="569">
                  <a:moveTo>
                    <a:pt x="266" y="1"/>
                  </a:moveTo>
                  <a:cubicBezTo>
                    <a:pt x="0" y="16"/>
                    <a:pt x="11" y="431"/>
                    <a:pt x="267" y="431"/>
                  </a:cubicBezTo>
                  <a:cubicBezTo>
                    <a:pt x="272" y="431"/>
                    <a:pt x="277" y="431"/>
                    <a:pt x="282" y="430"/>
                  </a:cubicBezTo>
                  <a:cubicBezTo>
                    <a:pt x="568" y="430"/>
                    <a:pt x="552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8"/>
            <p:cNvSpPr/>
            <p:nvPr/>
          </p:nvSpPr>
          <p:spPr>
            <a:xfrm rot="145629">
              <a:off x="8008792" y="3283185"/>
              <a:ext cx="34712" cy="33811"/>
            </a:xfrm>
            <a:custGeom>
              <a:rect b="b" l="l" r="r" t="t"/>
              <a:pathLst>
                <a:path extrusionOk="0" h="451" w="463">
                  <a:moveTo>
                    <a:pt x="224" y="1"/>
                  </a:moveTo>
                  <a:cubicBezTo>
                    <a:pt x="176" y="1"/>
                    <a:pt x="112" y="32"/>
                    <a:pt x="80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303"/>
                    <a:pt x="33" y="351"/>
                    <a:pt x="80" y="398"/>
                  </a:cubicBezTo>
                  <a:cubicBezTo>
                    <a:pt x="119" y="424"/>
                    <a:pt x="169" y="450"/>
                    <a:pt x="212" y="450"/>
                  </a:cubicBezTo>
                  <a:cubicBezTo>
                    <a:pt x="221" y="450"/>
                    <a:pt x="231" y="449"/>
                    <a:pt x="240" y="446"/>
                  </a:cubicBezTo>
                  <a:cubicBezTo>
                    <a:pt x="303" y="446"/>
                    <a:pt x="367" y="430"/>
                    <a:pt x="399" y="383"/>
                  </a:cubicBezTo>
                  <a:cubicBezTo>
                    <a:pt x="446" y="335"/>
                    <a:pt x="462" y="271"/>
                    <a:pt x="462" y="223"/>
                  </a:cubicBezTo>
                  <a:cubicBezTo>
                    <a:pt x="462" y="160"/>
                    <a:pt x="431" y="96"/>
                    <a:pt x="383" y="64"/>
                  </a:cubicBezTo>
                  <a:cubicBezTo>
                    <a:pt x="351" y="32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 rot="145629">
              <a:off x="8004786" y="3358445"/>
              <a:ext cx="42659" cy="33511"/>
            </a:xfrm>
            <a:custGeom>
              <a:rect b="b" l="l" r="r" t="t"/>
              <a:pathLst>
                <a:path extrusionOk="0" h="447" w="569">
                  <a:moveTo>
                    <a:pt x="282" y="0"/>
                  </a:moveTo>
                  <a:cubicBezTo>
                    <a:pt x="1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69" y="430"/>
                    <a:pt x="55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 rot="145629">
              <a:off x="8131127" y="3355104"/>
              <a:ext cx="35837" cy="37710"/>
            </a:xfrm>
            <a:custGeom>
              <a:rect b="b" l="l" r="r" t="t"/>
              <a:pathLst>
                <a:path extrusionOk="0" h="503" w="478">
                  <a:moveTo>
                    <a:pt x="226" y="0"/>
                  </a:moveTo>
                  <a:cubicBezTo>
                    <a:pt x="185" y="0"/>
                    <a:pt x="145" y="11"/>
                    <a:pt x="112" y="35"/>
                  </a:cubicBezTo>
                  <a:cubicBezTo>
                    <a:pt x="48" y="67"/>
                    <a:pt x="16" y="130"/>
                    <a:pt x="0" y="178"/>
                  </a:cubicBezTo>
                  <a:cubicBezTo>
                    <a:pt x="0" y="226"/>
                    <a:pt x="0" y="273"/>
                    <a:pt x="0" y="305"/>
                  </a:cubicBezTo>
                  <a:cubicBezTo>
                    <a:pt x="16" y="353"/>
                    <a:pt x="48" y="385"/>
                    <a:pt x="64" y="417"/>
                  </a:cubicBezTo>
                  <a:cubicBezTo>
                    <a:pt x="80" y="417"/>
                    <a:pt x="96" y="433"/>
                    <a:pt x="96" y="449"/>
                  </a:cubicBezTo>
                  <a:cubicBezTo>
                    <a:pt x="112" y="449"/>
                    <a:pt x="127" y="464"/>
                    <a:pt x="143" y="480"/>
                  </a:cubicBezTo>
                  <a:cubicBezTo>
                    <a:pt x="175" y="496"/>
                    <a:pt x="207" y="496"/>
                    <a:pt x="239" y="496"/>
                  </a:cubicBezTo>
                  <a:cubicBezTo>
                    <a:pt x="252" y="501"/>
                    <a:pt x="264" y="503"/>
                    <a:pt x="277" y="503"/>
                  </a:cubicBezTo>
                  <a:cubicBezTo>
                    <a:pt x="312" y="503"/>
                    <a:pt x="347" y="488"/>
                    <a:pt x="382" y="464"/>
                  </a:cubicBezTo>
                  <a:cubicBezTo>
                    <a:pt x="398" y="449"/>
                    <a:pt x="430" y="417"/>
                    <a:pt x="446" y="385"/>
                  </a:cubicBezTo>
                  <a:cubicBezTo>
                    <a:pt x="478" y="337"/>
                    <a:pt x="478" y="273"/>
                    <a:pt x="462" y="210"/>
                  </a:cubicBezTo>
                  <a:lnTo>
                    <a:pt x="462" y="162"/>
                  </a:lnTo>
                  <a:cubicBezTo>
                    <a:pt x="428" y="61"/>
                    <a:pt x="324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 rot="145629">
              <a:off x="8131913" y="3281299"/>
              <a:ext cx="35837" cy="34936"/>
            </a:xfrm>
            <a:custGeom>
              <a:rect b="b" l="l" r="r" t="t"/>
              <a:pathLst>
                <a:path extrusionOk="0" h="466" w="478">
                  <a:moveTo>
                    <a:pt x="223" y="0"/>
                  </a:moveTo>
                  <a:cubicBezTo>
                    <a:pt x="175" y="0"/>
                    <a:pt x="112" y="32"/>
                    <a:pt x="64" y="80"/>
                  </a:cubicBezTo>
                  <a:lnTo>
                    <a:pt x="32" y="127"/>
                  </a:lnTo>
                  <a:cubicBezTo>
                    <a:pt x="32" y="143"/>
                    <a:pt x="16" y="159"/>
                    <a:pt x="16" y="175"/>
                  </a:cubicBezTo>
                  <a:cubicBezTo>
                    <a:pt x="0" y="239"/>
                    <a:pt x="0" y="287"/>
                    <a:pt x="32" y="334"/>
                  </a:cubicBezTo>
                  <a:cubicBezTo>
                    <a:pt x="48" y="366"/>
                    <a:pt x="64" y="398"/>
                    <a:pt x="96" y="430"/>
                  </a:cubicBezTo>
                  <a:cubicBezTo>
                    <a:pt x="134" y="443"/>
                    <a:pt x="173" y="466"/>
                    <a:pt x="212" y="466"/>
                  </a:cubicBezTo>
                  <a:cubicBezTo>
                    <a:pt x="221" y="466"/>
                    <a:pt x="230" y="465"/>
                    <a:pt x="239" y="462"/>
                  </a:cubicBezTo>
                  <a:cubicBezTo>
                    <a:pt x="335" y="462"/>
                    <a:pt x="398" y="414"/>
                    <a:pt x="446" y="350"/>
                  </a:cubicBezTo>
                  <a:cubicBezTo>
                    <a:pt x="462" y="302"/>
                    <a:pt x="478" y="255"/>
                    <a:pt x="462" y="191"/>
                  </a:cubicBezTo>
                  <a:cubicBezTo>
                    <a:pt x="462" y="175"/>
                    <a:pt x="462" y="159"/>
                    <a:pt x="446" y="143"/>
                  </a:cubicBezTo>
                  <a:cubicBezTo>
                    <a:pt x="430" y="111"/>
                    <a:pt x="414" y="80"/>
                    <a:pt x="398" y="64"/>
                  </a:cubicBezTo>
                  <a:cubicBezTo>
                    <a:pt x="366" y="48"/>
                    <a:pt x="350" y="32"/>
                    <a:pt x="319" y="16"/>
                  </a:cubicBezTo>
                  <a:cubicBezTo>
                    <a:pt x="287" y="0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 rot="145629">
              <a:off x="8132733" y="3206047"/>
              <a:ext cx="34712" cy="33437"/>
            </a:xfrm>
            <a:custGeom>
              <a:rect b="b" l="l" r="r" t="t"/>
              <a:pathLst>
                <a:path extrusionOk="0" h="446" w="463">
                  <a:moveTo>
                    <a:pt x="223" y="0"/>
                  </a:moveTo>
                  <a:cubicBezTo>
                    <a:pt x="160" y="16"/>
                    <a:pt x="112" y="32"/>
                    <a:pt x="64" y="80"/>
                  </a:cubicBezTo>
                  <a:cubicBezTo>
                    <a:pt x="32" y="112"/>
                    <a:pt x="0" y="175"/>
                    <a:pt x="16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303" y="446"/>
                    <a:pt x="351" y="414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 rot="145629">
              <a:off x="8135944" y="3133193"/>
              <a:ext cx="28714" cy="27514"/>
            </a:xfrm>
            <a:custGeom>
              <a:rect b="b" l="l" r="r" t="t"/>
              <a:pathLst>
                <a:path extrusionOk="0" h="367" w="383">
                  <a:moveTo>
                    <a:pt x="191" y="0"/>
                  </a:moveTo>
                  <a:cubicBezTo>
                    <a:pt x="144" y="0"/>
                    <a:pt x="96" y="16"/>
                    <a:pt x="64" y="48"/>
                  </a:cubicBezTo>
                  <a:cubicBezTo>
                    <a:pt x="32" y="96"/>
                    <a:pt x="0" y="144"/>
                    <a:pt x="16" y="191"/>
                  </a:cubicBezTo>
                  <a:cubicBezTo>
                    <a:pt x="16" y="287"/>
                    <a:pt x="96" y="366"/>
                    <a:pt x="207" y="366"/>
                  </a:cubicBezTo>
                  <a:cubicBezTo>
                    <a:pt x="255" y="366"/>
                    <a:pt x="303" y="350"/>
                    <a:pt x="335" y="303"/>
                  </a:cubicBezTo>
                  <a:cubicBezTo>
                    <a:pt x="367" y="271"/>
                    <a:pt x="382" y="223"/>
                    <a:pt x="382" y="175"/>
                  </a:cubicBezTo>
                  <a:cubicBezTo>
                    <a:pt x="367" y="80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 rot="145629">
              <a:off x="8133159" y="3054340"/>
              <a:ext cx="34712" cy="33511"/>
            </a:xfrm>
            <a:custGeom>
              <a:rect b="b" l="l" r="r" t="t"/>
              <a:pathLst>
                <a:path extrusionOk="0" h="447" w="463">
                  <a:moveTo>
                    <a:pt x="224" y="1"/>
                  </a:moveTo>
                  <a:cubicBezTo>
                    <a:pt x="176" y="1"/>
                    <a:pt x="112" y="33"/>
                    <a:pt x="80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287"/>
                    <a:pt x="33" y="351"/>
                    <a:pt x="80" y="399"/>
                  </a:cubicBezTo>
                  <a:cubicBezTo>
                    <a:pt x="128" y="430"/>
                    <a:pt x="192" y="446"/>
                    <a:pt x="240" y="446"/>
                  </a:cubicBezTo>
                  <a:cubicBezTo>
                    <a:pt x="303" y="446"/>
                    <a:pt x="367" y="415"/>
                    <a:pt x="399" y="383"/>
                  </a:cubicBezTo>
                  <a:cubicBezTo>
                    <a:pt x="447" y="335"/>
                    <a:pt x="462" y="271"/>
                    <a:pt x="462" y="224"/>
                  </a:cubicBezTo>
                  <a:cubicBezTo>
                    <a:pt x="462" y="160"/>
                    <a:pt x="431" y="96"/>
                    <a:pt x="399" y="64"/>
                  </a:cubicBezTo>
                  <a:cubicBezTo>
                    <a:pt x="351" y="17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 rot="145629">
              <a:off x="8129122" y="2981502"/>
              <a:ext cx="43859" cy="33511"/>
            </a:xfrm>
            <a:custGeom>
              <a:rect b="b" l="l" r="r" t="t"/>
              <a:pathLst>
                <a:path extrusionOk="0" h="447" w="585">
                  <a:moveTo>
                    <a:pt x="302" y="0"/>
                  </a:moveTo>
                  <a:cubicBezTo>
                    <a:pt x="297" y="0"/>
                    <a:pt x="292" y="0"/>
                    <a:pt x="287" y="1"/>
                  </a:cubicBezTo>
                  <a:cubicBezTo>
                    <a:pt x="0" y="1"/>
                    <a:pt x="16" y="446"/>
                    <a:pt x="303" y="446"/>
                  </a:cubicBezTo>
                  <a:cubicBezTo>
                    <a:pt x="584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 rot="145629">
              <a:off x="8134656" y="2907480"/>
              <a:ext cx="34637" cy="33511"/>
            </a:xfrm>
            <a:custGeom>
              <a:rect b="b" l="l" r="r" t="t"/>
              <a:pathLst>
                <a:path extrusionOk="0" h="447" w="462">
                  <a:moveTo>
                    <a:pt x="223" y="1"/>
                  </a:moveTo>
                  <a:cubicBezTo>
                    <a:pt x="159" y="1"/>
                    <a:pt x="96" y="33"/>
                    <a:pt x="64" y="65"/>
                  </a:cubicBezTo>
                  <a:cubicBezTo>
                    <a:pt x="32" y="112"/>
                    <a:pt x="0" y="176"/>
                    <a:pt x="0" y="240"/>
                  </a:cubicBezTo>
                  <a:cubicBezTo>
                    <a:pt x="0" y="287"/>
                    <a:pt x="32" y="351"/>
                    <a:pt x="80" y="399"/>
                  </a:cubicBezTo>
                  <a:cubicBezTo>
                    <a:pt x="128" y="431"/>
                    <a:pt x="175" y="447"/>
                    <a:pt x="239" y="447"/>
                  </a:cubicBezTo>
                  <a:cubicBezTo>
                    <a:pt x="303" y="447"/>
                    <a:pt x="350" y="415"/>
                    <a:pt x="398" y="383"/>
                  </a:cubicBezTo>
                  <a:cubicBezTo>
                    <a:pt x="430" y="335"/>
                    <a:pt x="462" y="271"/>
                    <a:pt x="462" y="224"/>
                  </a:cubicBezTo>
                  <a:cubicBezTo>
                    <a:pt x="446" y="160"/>
                    <a:pt x="430" y="96"/>
                    <a:pt x="382" y="65"/>
                  </a:cubicBezTo>
                  <a:cubicBezTo>
                    <a:pt x="334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 rot="145629">
              <a:off x="8135443" y="2832302"/>
              <a:ext cx="33513" cy="33437"/>
            </a:xfrm>
            <a:custGeom>
              <a:rect b="b" l="l" r="r" t="t"/>
              <a:pathLst>
                <a:path extrusionOk="0" h="446" w="447">
                  <a:moveTo>
                    <a:pt x="223" y="0"/>
                  </a:moveTo>
                  <a:cubicBezTo>
                    <a:pt x="160" y="16"/>
                    <a:pt x="112" y="32"/>
                    <a:pt x="80" y="64"/>
                  </a:cubicBezTo>
                  <a:lnTo>
                    <a:pt x="64" y="80"/>
                  </a:lnTo>
                  <a:cubicBezTo>
                    <a:pt x="48" y="96"/>
                    <a:pt x="48" y="111"/>
                    <a:pt x="32" y="127"/>
                  </a:cubicBezTo>
                  <a:cubicBezTo>
                    <a:pt x="32" y="143"/>
                    <a:pt x="16" y="159"/>
                    <a:pt x="16" y="175"/>
                  </a:cubicBezTo>
                  <a:cubicBezTo>
                    <a:pt x="0" y="223"/>
                    <a:pt x="0" y="271"/>
                    <a:pt x="32" y="318"/>
                  </a:cubicBezTo>
                  <a:cubicBezTo>
                    <a:pt x="48" y="350"/>
                    <a:pt x="64" y="382"/>
                    <a:pt x="96" y="398"/>
                  </a:cubicBezTo>
                  <a:cubicBezTo>
                    <a:pt x="128" y="430"/>
                    <a:pt x="191" y="446"/>
                    <a:pt x="239" y="446"/>
                  </a:cubicBezTo>
                  <a:cubicBezTo>
                    <a:pt x="303" y="446"/>
                    <a:pt x="382" y="398"/>
                    <a:pt x="414" y="334"/>
                  </a:cubicBezTo>
                  <a:cubicBezTo>
                    <a:pt x="446" y="287"/>
                    <a:pt x="446" y="239"/>
                    <a:pt x="430" y="191"/>
                  </a:cubicBezTo>
                  <a:cubicBezTo>
                    <a:pt x="430" y="143"/>
                    <a:pt x="414" y="96"/>
                    <a:pt x="366" y="64"/>
                  </a:cubicBezTo>
                  <a:cubicBezTo>
                    <a:pt x="319" y="32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 rot="145629">
              <a:off x="8136341" y="2754651"/>
              <a:ext cx="32313" cy="33062"/>
            </a:xfrm>
            <a:custGeom>
              <a:rect b="b" l="l" r="r" t="t"/>
              <a:pathLst>
                <a:path extrusionOk="0" h="441" w="431">
                  <a:moveTo>
                    <a:pt x="223" y="0"/>
                  </a:moveTo>
                  <a:cubicBezTo>
                    <a:pt x="192" y="0"/>
                    <a:pt x="176" y="0"/>
                    <a:pt x="144" y="16"/>
                  </a:cubicBezTo>
                  <a:cubicBezTo>
                    <a:pt x="96" y="32"/>
                    <a:pt x="48" y="64"/>
                    <a:pt x="32" y="112"/>
                  </a:cubicBezTo>
                  <a:cubicBezTo>
                    <a:pt x="16" y="144"/>
                    <a:pt x="0" y="191"/>
                    <a:pt x="0" y="239"/>
                  </a:cubicBezTo>
                  <a:cubicBezTo>
                    <a:pt x="0" y="303"/>
                    <a:pt x="48" y="382"/>
                    <a:pt x="112" y="414"/>
                  </a:cubicBezTo>
                  <a:cubicBezTo>
                    <a:pt x="140" y="433"/>
                    <a:pt x="173" y="441"/>
                    <a:pt x="209" y="441"/>
                  </a:cubicBezTo>
                  <a:cubicBezTo>
                    <a:pt x="234" y="441"/>
                    <a:pt x="261" y="437"/>
                    <a:pt x="287" y="430"/>
                  </a:cubicBezTo>
                  <a:cubicBezTo>
                    <a:pt x="335" y="414"/>
                    <a:pt x="383" y="367"/>
                    <a:pt x="398" y="319"/>
                  </a:cubicBezTo>
                  <a:cubicBezTo>
                    <a:pt x="414" y="287"/>
                    <a:pt x="430" y="255"/>
                    <a:pt x="430" y="223"/>
                  </a:cubicBezTo>
                  <a:cubicBezTo>
                    <a:pt x="430" y="176"/>
                    <a:pt x="414" y="144"/>
                    <a:pt x="398" y="112"/>
                  </a:cubicBezTo>
                  <a:cubicBezTo>
                    <a:pt x="367" y="80"/>
                    <a:pt x="335" y="48"/>
                    <a:pt x="303" y="32"/>
                  </a:cubicBezTo>
                  <a:cubicBezTo>
                    <a:pt x="271" y="16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 rot="145629">
              <a:off x="8130372" y="2679398"/>
              <a:ext cx="44683" cy="33511"/>
            </a:xfrm>
            <a:custGeom>
              <a:rect b="b" l="l" r="r" t="t"/>
              <a:pathLst>
                <a:path extrusionOk="0" h="447" w="596">
                  <a:moveTo>
                    <a:pt x="312" y="0"/>
                  </a:moveTo>
                  <a:cubicBezTo>
                    <a:pt x="307" y="0"/>
                    <a:pt x="302" y="0"/>
                    <a:pt x="298" y="1"/>
                  </a:cubicBezTo>
                  <a:cubicBezTo>
                    <a:pt x="0" y="1"/>
                    <a:pt x="11" y="447"/>
                    <a:pt x="298" y="447"/>
                  </a:cubicBezTo>
                  <a:cubicBezTo>
                    <a:pt x="303" y="447"/>
                    <a:pt x="308" y="447"/>
                    <a:pt x="314" y="446"/>
                  </a:cubicBezTo>
                  <a:cubicBezTo>
                    <a:pt x="595" y="446"/>
                    <a:pt x="5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 rot="145629">
              <a:off x="8132282" y="2606567"/>
              <a:ext cx="42284" cy="32312"/>
            </a:xfrm>
            <a:custGeom>
              <a:rect b="b" l="l" r="r" t="t"/>
              <a:pathLst>
                <a:path extrusionOk="0" h="431" w="564">
                  <a:moveTo>
                    <a:pt x="296" y="0"/>
                  </a:moveTo>
                  <a:cubicBezTo>
                    <a:pt x="292" y="0"/>
                    <a:pt x="287" y="0"/>
                    <a:pt x="282" y="1"/>
                  </a:cubicBezTo>
                  <a:cubicBezTo>
                    <a:pt x="0" y="16"/>
                    <a:pt x="11" y="431"/>
                    <a:pt x="282" y="431"/>
                  </a:cubicBezTo>
                  <a:cubicBezTo>
                    <a:pt x="287" y="431"/>
                    <a:pt x="292" y="431"/>
                    <a:pt x="298" y="430"/>
                  </a:cubicBezTo>
                  <a:cubicBezTo>
                    <a:pt x="563" y="415"/>
                    <a:pt x="553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 rot="145629">
              <a:off x="8136218" y="2532511"/>
              <a:ext cx="34637" cy="33511"/>
            </a:xfrm>
            <a:custGeom>
              <a:rect b="b" l="l" r="r" t="t"/>
              <a:pathLst>
                <a:path extrusionOk="0" h="447" w="462">
                  <a:moveTo>
                    <a:pt x="223" y="1"/>
                  </a:moveTo>
                  <a:cubicBezTo>
                    <a:pt x="175" y="1"/>
                    <a:pt x="112" y="33"/>
                    <a:pt x="64" y="64"/>
                  </a:cubicBezTo>
                  <a:cubicBezTo>
                    <a:pt x="32" y="112"/>
                    <a:pt x="0" y="176"/>
                    <a:pt x="16" y="240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7" y="431"/>
                    <a:pt x="191" y="446"/>
                    <a:pt x="239" y="446"/>
                  </a:cubicBezTo>
                  <a:cubicBezTo>
                    <a:pt x="303" y="446"/>
                    <a:pt x="366" y="415"/>
                    <a:pt x="398" y="383"/>
                  </a:cubicBezTo>
                  <a:cubicBezTo>
                    <a:pt x="430" y="335"/>
                    <a:pt x="462" y="271"/>
                    <a:pt x="462" y="208"/>
                  </a:cubicBezTo>
                  <a:cubicBezTo>
                    <a:pt x="462" y="160"/>
                    <a:pt x="430" y="96"/>
                    <a:pt x="382" y="64"/>
                  </a:cubicBezTo>
                  <a:cubicBezTo>
                    <a:pt x="350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 rot="145629">
              <a:off x="8132579" y="2457365"/>
              <a:ext cx="43859" cy="33511"/>
            </a:xfrm>
            <a:custGeom>
              <a:rect b="b" l="l" r="r" t="t"/>
              <a:pathLst>
                <a:path extrusionOk="0" h="447" w="585">
                  <a:moveTo>
                    <a:pt x="282" y="0"/>
                  </a:moveTo>
                  <a:cubicBezTo>
                    <a:pt x="1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85" y="430"/>
                    <a:pt x="569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 rot="145629">
              <a:off x="8069374" y="3317844"/>
              <a:ext cx="37036" cy="37710"/>
            </a:xfrm>
            <a:custGeom>
              <a:rect b="b" l="l" r="r" t="t"/>
              <a:pathLst>
                <a:path extrusionOk="0" h="503" w="494">
                  <a:moveTo>
                    <a:pt x="234" y="0"/>
                  </a:moveTo>
                  <a:cubicBezTo>
                    <a:pt x="192" y="0"/>
                    <a:pt x="150" y="11"/>
                    <a:pt x="112" y="35"/>
                  </a:cubicBezTo>
                  <a:cubicBezTo>
                    <a:pt x="64" y="67"/>
                    <a:pt x="16" y="131"/>
                    <a:pt x="0" y="194"/>
                  </a:cubicBezTo>
                  <a:cubicBezTo>
                    <a:pt x="0" y="226"/>
                    <a:pt x="0" y="274"/>
                    <a:pt x="16" y="306"/>
                  </a:cubicBezTo>
                  <a:cubicBezTo>
                    <a:pt x="32" y="353"/>
                    <a:pt x="48" y="385"/>
                    <a:pt x="80" y="417"/>
                  </a:cubicBezTo>
                  <a:cubicBezTo>
                    <a:pt x="80" y="417"/>
                    <a:pt x="96" y="433"/>
                    <a:pt x="112" y="449"/>
                  </a:cubicBezTo>
                  <a:cubicBezTo>
                    <a:pt x="128" y="465"/>
                    <a:pt x="144" y="465"/>
                    <a:pt x="160" y="481"/>
                  </a:cubicBezTo>
                  <a:cubicBezTo>
                    <a:pt x="176" y="497"/>
                    <a:pt x="207" y="497"/>
                    <a:pt x="239" y="497"/>
                  </a:cubicBezTo>
                  <a:cubicBezTo>
                    <a:pt x="252" y="501"/>
                    <a:pt x="265" y="503"/>
                    <a:pt x="278" y="503"/>
                  </a:cubicBezTo>
                  <a:cubicBezTo>
                    <a:pt x="313" y="503"/>
                    <a:pt x="348" y="488"/>
                    <a:pt x="382" y="465"/>
                  </a:cubicBezTo>
                  <a:cubicBezTo>
                    <a:pt x="414" y="449"/>
                    <a:pt x="430" y="417"/>
                    <a:pt x="462" y="385"/>
                  </a:cubicBezTo>
                  <a:cubicBezTo>
                    <a:pt x="494" y="338"/>
                    <a:pt x="494" y="274"/>
                    <a:pt x="478" y="210"/>
                  </a:cubicBezTo>
                  <a:lnTo>
                    <a:pt x="462" y="162"/>
                  </a:lnTo>
                  <a:cubicBezTo>
                    <a:pt x="429" y="62"/>
                    <a:pt x="332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 rot="145629">
              <a:off x="8070141" y="3244016"/>
              <a:ext cx="35912" cy="35836"/>
            </a:xfrm>
            <a:custGeom>
              <a:rect b="b" l="l" r="r" t="t"/>
              <a:pathLst>
                <a:path extrusionOk="0" h="478" w="479">
                  <a:moveTo>
                    <a:pt x="239" y="0"/>
                  </a:moveTo>
                  <a:cubicBezTo>
                    <a:pt x="176" y="0"/>
                    <a:pt x="112" y="32"/>
                    <a:pt x="80" y="80"/>
                  </a:cubicBezTo>
                  <a:lnTo>
                    <a:pt x="32" y="128"/>
                  </a:lnTo>
                  <a:cubicBezTo>
                    <a:pt x="32" y="144"/>
                    <a:pt x="17" y="160"/>
                    <a:pt x="17" y="191"/>
                  </a:cubicBezTo>
                  <a:cubicBezTo>
                    <a:pt x="1" y="239"/>
                    <a:pt x="17" y="287"/>
                    <a:pt x="32" y="335"/>
                  </a:cubicBezTo>
                  <a:cubicBezTo>
                    <a:pt x="48" y="367"/>
                    <a:pt x="80" y="398"/>
                    <a:pt x="112" y="430"/>
                  </a:cubicBezTo>
                  <a:cubicBezTo>
                    <a:pt x="144" y="462"/>
                    <a:pt x="208" y="478"/>
                    <a:pt x="255" y="478"/>
                  </a:cubicBezTo>
                  <a:cubicBezTo>
                    <a:pt x="335" y="462"/>
                    <a:pt x="414" y="414"/>
                    <a:pt x="446" y="351"/>
                  </a:cubicBezTo>
                  <a:cubicBezTo>
                    <a:pt x="478" y="303"/>
                    <a:pt x="478" y="255"/>
                    <a:pt x="478" y="191"/>
                  </a:cubicBezTo>
                  <a:cubicBezTo>
                    <a:pt x="462" y="176"/>
                    <a:pt x="462" y="160"/>
                    <a:pt x="446" y="144"/>
                  </a:cubicBezTo>
                  <a:cubicBezTo>
                    <a:pt x="446" y="112"/>
                    <a:pt x="430" y="96"/>
                    <a:pt x="399" y="64"/>
                  </a:cubicBezTo>
                  <a:cubicBezTo>
                    <a:pt x="383" y="48"/>
                    <a:pt x="351" y="32"/>
                    <a:pt x="319" y="16"/>
                  </a:cubicBezTo>
                  <a:cubicBezTo>
                    <a:pt x="303" y="0"/>
                    <a:pt x="271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 rot="145629">
              <a:off x="8072152" y="3169687"/>
              <a:ext cx="33513" cy="32912"/>
            </a:xfrm>
            <a:custGeom>
              <a:rect b="b" l="l" r="r" t="t"/>
              <a:pathLst>
                <a:path extrusionOk="0" h="439" w="447">
                  <a:moveTo>
                    <a:pt x="242" y="0"/>
                  </a:moveTo>
                  <a:cubicBezTo>
                    <a:pt x="231" y="0"/>
                    <a:pt x="219" y="2"/>
                    <a:pt x="208" y="5"/>
                  </a:cubicBezTo>
                  <a:cubicBezTo>
                    <a:pt x="160" y="5"/>
                    <a:pt x="96" y="20"/>
                    <a:pt x="64" y="68"/>
                  </a:cubicBezTo>
                  <a:cubicBezTo>
                    <a:pt x="17" y="116"/>
                    <a:pt x="1" y="180"/>
                    <a:pt x="1" y="227"/>
                  </a:cubicBezTo>
                  <a:cubicBezTo>
                    <a:pt x="1" y="291"/>
                    <a:pt x="33" y="339"/>
                    <a:pt x="64" y="387"/>
                  </a:cubicBezTo>
                  <a:cubicBezTo>
                    <a:pt x="103" y="413"/>
                    <a:pt x="153" y="439"/>
                    <a:pt x="196" y="439"/>
                  </a:cubicBezTo>
                  <a:cubicBezTo>
                    <a:pt x="205" y="439"/>
                    <a:pt x="215" y="437"/>
                    <a:pt x="224" y="434"/>
                  </a:cubicBezTo>
                  <a:cubicBezTo>
                    <a:pt x="287" y="434"/>
                    <a:pt x="351" y="418"/>
                    <a:pt x="383" y="371"/>
                  </a:cubicBezTo>
                  <a:cubicBezTo>
                    <a:pt x="415" y="339"/>
                    <a:pt x="446" y="259"/>
                    <a:pt x="446" y="211"/>
                  </a:cubicBezTo>
                  <a:cubicBezTo>
                    <a:pt x="446" y="148"/>
                    <a:pt x="415" y="100"/>
                    <a:pt x="367" y="52"/>
                  </a:cubicBezTo>
                  <a:cubicBezTo>
                    <a:pt x="341" y="26"/>
                    <a:pt x="294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 rot="145629">
              <a:off x="8075390" y="3095933"/>
              <a:ext cx="27515" cy="27514"/>
            </a:xfrm>
            <a:custGeom>
              <a:rect b="b" l="l" r="r" t="t"/>
              <a:pathLst>
                <a:path extrusionOk="0" h="367" w="367">
                  <a:moveTo>
                    <a:pt x="176" y="1"/>
                  </a:moveTo>
                  <a:cubicBezTo>
                    <a:pt x="128" y="1"/>
                    <a:pt x="80" y="17"/>
                    <a:pt x="48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" y="287"/>
                    <a:pt x="80" y="367"/>
                    <a:pt x="192" y="367"/>
                  </a:cubicBezTo>
                  <a:cubicBezTo>
                    <a:pt x="239" y="367"/>
                    <a:pt x="287" y="351"/>
                    <a:pt x="319" y="303"/>
                  </a:cubicBezTo>
                  <a:cubicBezTo>
                    <a:pt x="351" y="271"/>
                    <a:pt x="367" y="223"/>
                    <a:pt x="367" y="176"/>
                  </a:cubicBezTo>
                  <a:cubicBezTo>
                    <a:pt x="367" y="80"/>
                    <a:pt x="287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 rot="145629">
              <a:off x="8072670" y="3017183"/>
              <a:ext cx="34637" cy="33811"/>
            </a:xfrm>
            <a:custGeom>
              <a:rect b="b" l="l" r="r" t="t"/>
              <a:pathLst>
                <a:path extrusionOk="0" h="451" w="462">
                  <a:moveTo>
                    <a:pt x="223" y="0"/>
                  </a:moveTo>
                  <a:cubicBezTo>
                    <a:pt x="159" y="0"/>
                    <a:pt x="96" y="32"/>
                    <a:pt x="64" y="80"/>
                  </a:cubicBezTo>
                  <a:cubicBezTo>
                    <a:pt x="16" y="112"/>
                    <a:pt x="0" y="175"/>
                    <a:pt x="0" y="239"/>
                  </a:cubicBezTo>
                  <a:cubicBezTo>
                    <a:pt x="0" y="287"/>
                    <a:pt x="32" y="350"/>
                    <a:pt x="80" y="398"/>
                  </a:cubicBezTo>
                  <a:cubicBezTo>
                    <a:pt x="106" y="424"/>
                    <a:pt x="153" y="450"/>
                    <a:pt x="204" y="450"/>
                  </a:cubicBezTo>
                  <a:cubicBezTo>
                    <a:pt x="216" y="450"/>
                    <a:pt x="227" y="449"/>
                    <a:pt x="239" y="446"/>
                  </a:cubicBezTo>
                  <a:cubicBezTo>
                    <a:pt x="287" y="446"/>
                    <a:pt x="350" y="430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4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8"/>
            <p:cNvSpPr/>
            <p:nvPr/>
          </p:nvSpPr>
          <p:spPr>
            <a:xfrm rot="145629">
              <a:off x="8067742" y="2944225"/>
              <a:ext cx="43484" cy="33586"/>
            </a:xfrm>
            <a:custGeom>
              <a:rect b="b" l="l" r="r" t="t"/>
              <a:pathLst>
                <a:path extrusionOk="0" h="448" w="58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"/>
                    <a:pt x="11" y="447"/>
                    <a:pt x="284" y="447"/>
                  </a:cubicBezTo>
                  <a:cubicBezTo>
                    <a:pt x="289" y="447"/>
                    <a:pt x="293" y="447"/>
                    <a:pt x="298" y="447"/>
                  </a:cubicBezTo>
                  <a:cubicBezTo>
                    <a:pt x="580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 rot="145629">
              <a:off x="8072894" y="2870271"/>
              <a:ext cx="34712" cy="33811"/>
            </a:xfrm>
            <a:custGeom>
              <a:rect b="b" l="l" r="r" t="t"/>
              <a:pathLst>
                <a:path extrusionOk="0" h="451" w="463">
                  <a:moveTo>
                    <a:pt x="223" y="0"/>
                  </a:moveTo>
                  <a:cubicBezTo>
                    <a:pt x="176" y="0"/>
                    <a:pt x="112" y="32"/>
                    <a:pt x="64" y="80"/>
                  </a:cubicBezTo>
                  <a:cubicBezTo>
                    <a:pt x="32" y="112"/>
                    <a:pt x="1" y="175"/>
                    <a:pt x="1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6" y="450"/>
                    <a:pt x="228" y="449"/>
                    <a:pt x="239" y="446"/>
                  </a:cubicBezTo>
                  <a:cubicBezTo>
                    <a:pt x="303" y="446"/>
                    <a:pt x="367" y="430"/>
                    <a:pt x="398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62" y="159"/>
                    <a:pt x="430" y="96"/>
                    <a:pt x="383" y="64"/>
                  </a:cubicBezTo>
                  <a:cubicBezTo>
                    <a:pt x="351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 rot="145629">
              <a:off x="8073688" y="2795017"/>
              <a:ext cx="33513" cy="33511"/>
            </a:xfrm>
            <a:custGeom>
              <a:rect b="b" l="l" r="r" t="t"/>
              <a:pathLst>
                <a:path extrusionOk="0" h="447" w="447">
                  <a:moveTo>
                    <a:pt x="224" y="0"/>
                  </a:moveTo>
                  <a:cubicBezTo>
                    <a:pt x="160" y="16"/>
                    <a:pt x="128" y="32"/>
                    <a:pt x="80" y="64"/>
                  </a:cubicBezTo>
                  <a:lnTo>
                    <a:pt x="64" y="80"/>
                  </a:lnTo>
                  <a:cubicBezTo>
                    <a:pt x="64" y="96"/>
                    <a:pt x="48" y="112"/>
                    <a:pt x="33" y="128"/>
                  </a:cubicBezTo>
                  <a:cubicBezTo>
                    <a:pt x="33" y="144"/>
                    <a:pt x="17" y="160"/>
                    <a:pt x="17" y="176"/>
                  </a:cubicBezTo>
                  <a:cubicBezTo>
                    <a:pt x="1" y="223"/>
                    <a:pt x="17" y="271"/>
                    <a:pt x="33" y="319"/>
                  </a:cubicBezTo>
                  <a:cubicBezTo>
                    <a:pt x="48" y="351"/>
                    <a:pt x="64" y="382"/>
                    <a:pt x="96" y="414"/>
                  </a:cubicBezTo>
                  <a:cubicBezTo>
                    <a:pt x="144" y="430"/>
                    <a:pt x="192" y="446"/>
                    <a:pt x="239" y="446"/>
                  </a:cubicBezTo>
                  <a:cubicBezTo>
                    <a:pt x="319" y="446"/>
                    <a:pt x="383" y="398"/>
                    <a:pt x="415" y="335"/>
                  </a:cubicBezTo>
                  <a:cubicBezTo>
                    <a:pt x="446" y="287"/>
                    <a:pt x="446" y="239"/>
                    <a:pt x="446" y="191"/>
                  </a:cubicBezTo>
                  <a:cubicBezTo>
                    <a:pt x="430" y="144"/>
                    <a:pt x="415" y="96"/>
                    <a:pt x="383" y="64"/>
                  </a:cubicBezTo>
                  <a:lnTo>
                    <a:pt x="367" y="64"/>
                  </a:lnTo>
                  <a:cubicBezTo>
                    <a:pt x="319" y="32"/>
                    <a:pt x="271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 rot="145629">
              <a:off x="8074586" y="2717366"/>
              <a:ext cx="32313" cy="33137"/>
            </a:xfrm>
            <a:custGeom>
              <a:rect b="b" l="l" r="r" t="t"/>
              <a:pathLst>
                <a:path extrusionOk="0" h="442" w="431">
                  <a:moveTo>
                    <a:pt x="224" y="1"/>
                  </a:moveTo>
                  <a:cubicBezTo>
                    <a:pt x="208" y="1"/>
                    <a:pt x="176" y="1"/>
                    <a:pt x="144" y="17"/>
                  </a:cubicBezTo>
                  <a:cubicBezTo>
                    <a:pt x="96" y="33"/>
                    <a:pt x="65" y="65"/>
                    <a:pt x="33" y="112"/>
                  </a:cubicBezTo>
                  <a:cubicBezTo>
                    <a:pt x="17" y="144"/>
                    <a:pt x="1" y="192"/>
                    <a:pt x="1" y="240"/>
                  </a:cubicBezTo>
                  <a:cubicBezTo>
                    <a:pt x="17" y="303"/>
                    <a:pt x="49" y="383"/>
                    <a:pt x="112" y="415"/>
                  </a:cubicBezTo>
                  <a:cubicBezTo>
                    <a:pt x="150" y="433"/>
                    <a:pt x="181" y="441"/>
                    <a:pt x="214" y="441"/>
                  </a:cubicBezTo>
                  <a:cubicBezTo>
                    <a:pt x="237" y="441"/>
                    <a:pt x="261" y="437"/>
                    <a:pt x="287" y="431"/>
                  </a:cubicBezTo>
                  <a:cubicBezTo>
                    <a:pt x="335" y="415"/>
                    <a:pt x="383" y="383"/>
                    <a:pt x="415" y="335"/>
                  </a:cubicBezTo>
                  <a:cubicBezTo>
                    <a:pt x="431" y="287"/>
                    <a:pt x="431" y="256"/>
                    <a:pt x="431" y="224"/>
                  </a:cubicBezTo>
                  <a:cubicBezTo>
                    <a:pt x="431" y="176"/>
                    <a:pt x="415" y="144"/>
                    <a:pt x="399" y="112"/>
                  </a:cubicBezTo>
                  <a:cubicBezTo>
                    <a:pt x="383" y="80"/>
                    <a:pt x="351" y="49"/>
                    <a:pt x="303" y="33"/>
                  </a:cubicBezTo>
                  <a:cubicBezTo>
                    <a:pt x="287" y="17"/>
                    <a:pt x="256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 rot="145629">
              <a:off x="8070528" y="2569282"/>
              <a:ext cx="42284" cy="32387"/>
            </a:xfrm>
            <a:custGeom>
              <a:rect b="b" l="l" r="r" t="t"/>
              <a:pathLst>
                <a:path extrusionOk="0" h="432" w="564">
                  <a:moveTo>
                    <a:pt x="296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7"/>
                    <a:pt x="11" y="431"/>
                    <a:pt x="283" y="431"/>
                  </a:cubicBezTo>
                  <a:cubicBezTo>
                    <a:pt x="288" y="431"/>
                    <a:pt x="293" y="431"/>
                    <a:pt x="298" y="431"/>
                  </a:cubicBezTo>
                  <a:cubicBezTo>
                    <a:pt x="564" y="431"/>
                    <a:pt x="553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 rot="145629">
              <a:off x="8075662" y="2495353"/>
              <a:ext cx="34712" cy="33437"/>
            </a:xfrm>
            <a:custGeom>
              <a:rect b="b" l="l" r="r" t="t"/>
              <a:pathLst>
                <a:path extrusionOk="0" h="446" w="463">
                  <a:moveTo>
                    <a:pt x="223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16" y="112"/>
                    <a:pt x="0" y="175"/>
                    <a:pt x="0" y="239"/>
                  </a:cubicBezTo>
                  <a:cubicBezTo>
                    <a:pt x="0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2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16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 rot="145629">
              <a:off x="8196639" y="2457536"/>
              <a:ext cx="37036" cy="37710"/>
            </a:xfrm>
            <a:custGeom>
              <a:rect b="b" l="l" r="r" t="t"/>
              <a:pathLst>
                <a:path extrusionOk="0" h="503" w="494">
                  <a:moveTo>
                    <a:pt x="255" y="0"/>
                  </a:moveTo>
                  <a:cubicBezTo>
                    <a:pt x="207" y="0"/>
                    <a:pt x="128" y="32"/>
                    <a:pt x="96" y="80"/>
                  </a:cubicBezTo>
                  <a:cubicBezTo>
                    <a:pt x="96" y="80"/>
                    <a:pt x="80" y="96"/>
                    <a:pt x="80" y="112"/>
                  </a:cubicBezTo>
                  <a:cubicBezTo>
                    <a:pt x="48" y="143"/>
                    <a:pt x="32" y="175"/>
                    <a:pt x="16" y="223"/>
                  </a:cubicBezTo>
                  <a:cubicBezTo>
                    <a:pt x="0" y="255"/>
                    <a:pt x="16" y="303"/>
                    <a:pt x="16" y="334"/>
                  </a:cubicBezTo>
                  <a:cubicBezTo>
                    <a:pt x="48" y="398"/>
                    <a:pt x="80" y="446"/>
                    <a:pt x="128" y="478"/>
                  </a:cubicBezTo>
                  <a:cubicBezTo>
                    <a:pt x="165" y="494"/>
                    <a:pt x="204" y="502"/>
                    <a:pt x="242" y="502"/>
                  </a:cubicBezTo>
                  <a:cubicBezTo>
                    <a:pt x="352" y="502"/>
                    <a:pt x="454" y="437"/>
                    <a:pt x="478" y="319"/>
                  </a:cubicBezTo>
                  <a:cubicBezTo>
                    <a:pt x="478" y="303"/>
                    <a:pt x="478" y="287"/>
                    <a:pt x="478" y="287"/>
                  </a:cubicBezTo>
                  <a:cubicBezTo>
                    <a:pt x="494" y="223"/>
                    <a:pt x="494" y="175"/>
                    <a:pt x="462" y="128"/>
                  </a:cubicBezTo>
                  <a:cubicBezTo>
                    <a:pt x="446" y="96"/>
                    <a:pt x="414" y="48"/>
                    <a:pt x="366" y="32"/>
                  </a:cubicBezTo>
                  <a:cubicBezTo>
                    <a:pt x="334" y="16"/>
                    <a:pt x="303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 rot="145629">
              <a:off x="8198164" y="2533964"/>
              <a:ext cx="35912" cy="35911"/>
            </a:xfrm>
            <a:custGeom>
              <a:rect b="b" l="l" r="r" t="t"/>
              <a:pathLst>
                <a:path extrusionOk="0" h="479" w="479">
                  <a:moveTo>
                    <a:pt x="224" y="1"/>
                  </a:moveTo>
                  <a:cubicBezTo>
                    <a:pt x="144" y="17"/>
                    <a:pt x="65" y="49"/>
                    <a:pt x="33" y="128"/>
                  </a:cubicBezTo>
                  <a:cubicBezTo>
                    <a:pt x="1" y="176"/>
                    <a:pt x="1" y="224"/>
                    <a:pt x="1" y="271"/>
                  </a:cubicBezTo>
                  <a:cubicBezTo>
                    <a:pt x="1" y="303"/>
                    <a:pt x="17" y="319"/>
                    <a:pt x="17" y="335"/>
                  </a:cubicBezTo>
                  <a:cubicBezTo>
                    <a:pt x="33" y="367"/>
                    <a:pt x="49" y="383"/>
                    <a:pt x="65" y="415"/>
                  </a:cubicBezTo>
                  <a:lnTo>
                    <a:pt x="80" y="415"/>
                  </a:lnTo>
                  <a:cubicBezTo>
                    <a:pt x="96" y="431"/>
                    <a:pt x="128" y="447"/>
                    <a:pt x="144" y="462"/>
                  </a:cubicBezTo>
                  <a:cubicBezTo>
                    <a:pt x="176" y="462"/>
                    <a:pt x="208" y="478"/>
                    <a:pt x="240" y="478"/>
                  </a:cubicBezTo>
                  <a:cubicBezTo>
                    <a:pt x="287" y="462"/>
                    <a:pt x="367" y="447"/>
                    <a:pt x="399" y="399"/>
                  </a:cubicBezTo>
                  <a:lnTo>
                    <a:pt x="431" y="351"/>
                  </a:lnTo>
                  <a:cubicBezTo>
                    <a:pt x="447" y="335"/>
                    <a:pt x="447" y="303"/>
                    <a:pt x="462" y="287"/>
                  </a:cubicBezTo>
                  <a:cubicBezTo>
                    <a:pt x="478" y="240"/>
                    <a:pt x="462" y="192"/>
                    <a:pt x="447" y="144"/>
                  </a:cubicBezTo>
                  <a:cubicBezTo>
                    <a:pt x="415" y="96"/>
                    <a:pt x="399" y="80"/>
                    <a:pt x="367" y="49"/>
                  </a:cubicBezTo>
                  <a:cubicBezTo>
                    <a:pt x="319" y="17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 rot="145629">
              <a:off x="8198576" y="2610392"/>
              <a:ext cx="33513" cy="33511"/>
            </a:xfrm>
            <a:custGeom>
              <a:rect b="b" l="l" r="r" t="t"/>
              <a:pathLst>
                <a:path extrusionOk="0" h="447" w="447">
                  <a:moveTo>
                    <a:pt x="208" y="1"/>
                  </a:moveTo>
                  <a:cubicBezTo>
                    <a:pt x="160" y="17"/>
                    <a:pt x="96" y="32"/>
                    <a:pt x="64" y="80"/>
                  </a:cubicBezTo>
                  <a:cubicBezTo>
                    <a:pt x="17" y="112"/>
                    <a:pt x="1" y="176"/>
                    <a:pt x="1" y="239"/>
                  </a:cubicBezTo>
                  <a:cubicBezTo>
                    <a:pt x="1" y="287"/>
                    <a:pt x="17" y="351"/>
                    <a:pt x="64" y="399"/>
                  </a:cubicBezTo>
                  <a:cubicBezTo>
                    <a:pt x="112" y="430"/>
                    <a:pt x="160" y="446"/>
                    <a:pt x="223" y="446"/>
                  </a:cubicBezTo>
                  <a:cubicBezTo>
                    <a:pt x="287" y="446"/>
                    <a:pt x="351" y="414"/>
                    <a:pt x="383" y="383"/>
                  </a:cubicBezTo>
                  <a:cubicBezTo>
                    <a:pt x="414" y="335"/>
                    <a:pt x="446" y="271"/>
                    <a:pt x="446" y="223"/>
                  </a:cubicBezTo>
                  <a:cubicBezTo>
                    <a:pt x="430" y="160"/>
                    <a:pt x="414" y="112"/>
                    <a:pt x="367" y="64"/>
                  </a:cubicBezTo>
                  <a:cubicBezTo>
                    <a:pt x="319" y="32"/>
                    <a:pt x="271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 rot="145629">
              <a:off x="8200115" y="2690268"/>
              <a:ext cx="28714" cy="27664"/>
            </a:xfrm>
            <a:custGeom>
              <a:rect b="b" l="l" r="r" t="t"/>
              <a:pathLst>
                <a:path extrusionOk="0" h="369" w="383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cubicBezTo>
                    <a:pt x="144" y="2"/>
                    <a:pt x="96" y="18"/>
                    <a:pt x="64" y="50"/>
                  </a:cubicBezTo>
                  <a:cubicBezTo>
                    <a:pt x="32" y="82"/>
                    <a:pt x="0" y="145"/>
                    <a:pt x="0" y="193"/>
                  </a:cubicBezTo>
                  <a:cubicBezTo>
                    <a:pt x="16" y="289"/>
                    <a:pt x="96" y="368"/>
                    <a:pt x="207" y="368"/>
                  </a:cubicBezTo>
                  <a:cubicBezTo>
                    <a:pt x="255" y="368"/>
                    <a:pt x="303" y="336"/>
                    <a:pt x="335" y="304"/>
                  </a:cubicBezTo>
                  <a:cubicBezTo>
                    <a:pt x="366" y="273"/>
                    <a:pt x="382" y="225"/>
                    <a:pt x="382" y="177"/>
                  </a:cubicBezTo>
                  <a:cubicBezTo>
                    <a:pt x="368" y="89"/>
                    <a:pt x="298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 rot="145629">
              <a:off x="8196926" y="2762072"/>
              <a:ext cx="34637" cy="34636"/>
            </a:xfrm>
            <a:custGeom>
              <a:rect b="b" l="l" r="r" t="t"/>
              <a:pathLst>
                <a:path extrusionOk="0" h="462" w="462">
                  <a:moveTo>
                    <a:pt x="223" y="0"/>
                  </a:moveTo>
                  <a:cubicBezTo>
                    <a:pt x="159" y="16"/>
                    <a:pt x="112" y="32"/>
                    <a:pt x="64" y="80"/>
                  </a:cubicBezTo>
                  <a:cubicBezTo>
                    <a:pt x="32" y="112"/>
                    <a:pt x="0" y="191"/>
                    <a:pt x="0" y="239"/>
                  </a:cubicBezTo>
                  <a:cubicBezTo>
                    <a:pt x="16" y="303"/>
                    <a:pt x="32" y="350"/>
                    <a:pt x="80" y="398"/>
                  </a:cubicBezTo>
                  <a:cubicBezTo>
                    <a:pt x="128" y="430"/>
                    <a:pt x="175" y="462"/>
                    <a:pt x="239" y="462"/>
                  </a:cubicBezTo>
                  <a:cubicBezTo>
                    <a:pt x="303" y="462"/>
                    <a:pt x="350" y="430"/>
                    <a:pt x="398" y="382"/>
                  </a:cubicBezTo>
                  <a:cubicBezTo>
                    <a:pt x="430" y="350"/>
                    <a:pt x="462" y="287"/>
                    <a:pt x="462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 rot="145629">
              <a:off x="8191791" y="2836027"/>
              <a:ext cx="43484" cy="33586"/>
            </a:xfrm>
            <a:custGeom>
              <a:rect b="b" l="l" r="r" t="t"/>
              <a:pathLst>
                <a:path extrusionOk="0" h="448" w="58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0" y="17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79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 rot="145629">
              <a:off x="8195430" y="2908857"/>
              <a:ext cx="34712" cy="34711"/>
            </a:xfrm>
            <a:custGeom>
              <a:rect b="b" l="l" r="r" t="t"/>
              <a:pathLst>
                <a:path extrusionOk="0" h="463" w="463">
                  <a:moveTo>
                    <a:pt x="224" y="1"/>
                  </a:moveTo>
                  <a:cubicBezTo>
                    <a:pt x="176" y="1"/>
                    <a:pt x="112" y="33"/>
                    <a:pt x="81" y="81"/>
                  </a:cubicBezTo>
                  <a:cubicBezTo>
                    <a:pt x="33" y="112"/>
                    <a:pt x="1" y="192"/>
                    <a:pt x="17" y="240"/>
                  </a:cubicBezTo>
                  <a:cubicBezTo>
                    <a:pt x="17" y="303"/>
                    <a:pt x="33" y="367"/>
                    <a:pt x="81" y="399"/>
                  </a:cubicBezTo>
                  <a:cubicBezTo>
                    <a:pt x="128" y="431"/>
                    <a:pt x="192" y="463"/>
                    <a:pt x="240" y="463"/>
                  </a:cubicBezTo>
                  <a:cubicBezTo>
                    <a:pt x="303" y="463"/>
                    <a:pt x="367" y="431"/>
                    <a:pt x="399" y="383"/>
                  </a:cubicBezTo>
                  <a:cubicBezTo>
                    <a:pt x="447" y="351"/>
                    <a:pt x="463" y="287"/>
                    <a:pt x="463" y="224"/>
                  </a:cubicBezTo>
                  <a:cubicBezTo>
                    <a:pt x="463" y="160"/>
                    <a:pt x="447" y="112"/>
                    <a:pt x="399" y="65"/>
                  </a:cubicBezTo>
                  <a:cubicBezTo>
                    <a:pt x="351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 rot="145629">
              <a:off x="8195841" y="2985011"/>
              <a:ext cx="33513" cy="32912"/>
            </a:xfrm>
            <a:custGeom>
              <a:rect b="b" l="l" r="r" t="t"/>
              <a:pathLst>
                <a:path extrusionOk="0" h="439" w="447">
                  <a:moveTo>
                    <a:pt x="251" y="0"/>
                  </a:moveTo>
                  <a:cubicBezTo>
                    <a:pt x="242" y="0"/>
                    <a:pt x="233" y="2"/>
                    <a:pt x="224" y="5"/>
                  </a:cubicBezTo>
                  <a:cubicBezTo>
                    <a:pt x="144" y="5"/>
                    <a:pt x="64" y="52"/>
                    <a:pt x="33" y="116"/>
                  </a:cubicBezTo>
                  <a:cubicBezTo>
                    <a:pt x="17" y="164"/>
                    <a:pt x="1" y="212"/>
                    <a:pt x="17" y="259"/>
                  </a:cubicBezTo>
                  <a:cubicBezTo>
                    <a:pt x="17" y="307"/>
                    <a:pt x="48" y="355"/>
                    <a:pt x="80" y="371"/>
                  </a:cubicBezTo>
                  <a:cubicBezTo>
                    <a:pt x="80" y="387"/>
                    <a:pt x="80" y="387"/>
                    <a:pt x="96" y="387"/>
                  </a:cubicBezTo>
                  <a:cubicBezTo>
                    <a:pt x="122" y="413"/>
                    <a:pt x="159" y="439"/>
                    <a:pt x="206" y="439"/>
                  </a:cubicBezTo>
                  <a:cubicBezTo>
                    <a:pt x="217" y="439"/>
                    <a:pt x="228" y="437"/>
                    <a:pt x="239" y="434"/>
                  </a:cubicBezTo>
                  <a:cubicBezTo>
                    <a:pt x="287" y="434"/>
                    <a:pt x="335" y="419"/>
                    <a:pt x="383" y="371"/>
                  </a:cubicBezTo>
                  <a:cubicBezTo>
                    <a:pt x="399" y="355"/>
                    <a:pt x="415" y="339"/>
                    <a:pt x="415" y="323"/>
                  </a:cubicBezTo>
                  <a:cubicBezTo>
                    <a:pt x="430" y="307"/>
                    <a:pt x="430" y="291"/>
                    <a:pt x="446" y="275"/>
                  </a:cubicBezTo>
                  <a:cubicBezTo>
                    <a:pt x="446" y="228"/>
                    <a:pt x="446" y="164"/>
                    <a:pt x="430" y="132"/>
                  </a:cubicBezTo>
                  <a:cubicBezTo>
                    <a:pt x="415" y="84"/>
                    <a:pt x="383" y="68"/>
                    <a:pt x="351" y="37"/>
                  </a:cubicBezTo>
                  <a:cubicBezTo>
                    <a:pt x="325" y="2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8"/>
            <p:cNvSpPr/>
            <p:nvPr/>
          </p:nvSpPr>
          <p:spPr>
            <a:xfrm rot="145629">
              <a:off x="8196119" y="3063336"/>
              <a:ext cx="32313" cy="33062"/>
            </a:xfrm>
            <a:custGeom>
              <a:rect b="b" l="l" r="r" t="t"/>
              <a:pathLst>
                <a:path extrusionOk="0" h="441" w="431">
                  <a:moveTo>
                    <a:pt x="193" y="1"/>
                  </a:moveTo>
                  <a:cubicBezTo>
                    <a:pt x="157" y="1"/>
                    <a:pt x="124" y="8"/>
                    <a:pt x="96" y="27"/>
                  </a:cubicBezTo>
                  <a:cubicBezTo>
                    <a:pt x="32" y="75"/>
                    <a:pt x="0" y="139"/>
                    <a:pt x="0" y="218"/>
                  </a:cubicBezTo>
                  <a:cubicBezTo>
                    <a:pt x="0" y="266"/>
                    <a:pt x="16" y="314"/>
                    <a:pt x="32" y="345"/>
                  </a:cubicBezTo>
                  <a:cubicBezTo>
                    <a:pt x="64" y="377"/>
                    <a:pt x="112" y="425"/>
                    <a:pt x="160" y="425"/>
                  </a:cubicBezTo>
                  <a:cubicBezTo>
                    <a:pt x="176" y="441"/>
                    <a:pt x="191" y="441"/>
                    <a:pt x="207" y="441"/>
                  </a:cubicBezTo>
                  <a:cubicBezTo>
                    <a:pt x="255" y="441"/>
                    <a:pt x="287" y="425"/>
                    <a:pt x="319" y="409"/>
                  </a:cubicBezTo>
                  <a:cubicBezTo>
                    <a:pt x="351" y="393"/>
                    <a:pt x="382" y="345"/>
                    <a:pt x="398" y="314"/>
                  </a:cubicBezTo>
                  <a:cubicBezTo>
                    <a:pt x="414" y="282"/>
                    <a:pt x="430" y="250"/>
                    <a:pt x="430" y="202"/>
                  </a:cubicBezTo>
                  <a:cubicBezTo>
                    <a:pt x="430" y="170"/>
                    <a:pt x="414" y="123"/>
                    <a:pt x="398" y="91"/>
                  </a:cubicBezTo>
                  <a:cubicBezTo>
                    <a:pt x="367" y="59"/>
                    <a:pt x="319" y="11"/>
                    <a:pt x="271" y="11"/>
                  </a:cubicBezTo>
                  <a:cubicBezTo>
                    <a:pt x="245" y="5"/>
                    <a:pt x="218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 rot="145629">
              <a:off x="8189740" y="3137023"/>
              <a:ext cx="45058" cy="34711"/>
            </a:xfrm>
            <a:custGeom>
              <a:rect b="b" l="l" r="r" t="t"/>
              <a:pathLst>
                <a:path extrusionOk="0" h="463" w="601">
                  <a:moveTo>
                    <a:pt x="282" y="0"/>
                  </a:moveTo>
                  <a:cubicBezTo>
                    <a:pt x="1" y="16"/>
                    <a:pt x="11" y="462"/>
                    <a:pt x="299" y="462"/>
                  </a:cubicBezTo>
                  <a:cubicBezTo>
                    <a:pt x="304" y="462"/>
                    <a:pt x="309" y="462"/>
                    <a:pt x="314" y="462"/>
                  </a:cubicBezTo>
                  <a:cubicBezTo>
                    <a:pt x="601" y="446"/>
                    <a:pt x="585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 rot="145629">
              <a:off x="8189831" y="3212162"/>
              <a:ext cx="42659" cy="32312"/>
            </a:xfrm>
            <a:custGeom>
              <a:rect b="b" l="l" r="r" t="t"/>
              <a:pathLst>
                <a:path extrusionOk="0" h="431" w="569">
                  <a:moveTo>
                    <a:pt x="301" y="1"/>
                  </a:moveTo>
                  <a:cubicBezTo>
                    <a:pt x="297" y="1"/>
                    <a:pt x="292" y="1"/>
                    <a:pt x="287" y="1"/>
                  </a:cubicBezTo>
                  <a:cubicBezTo>
                    <a:pt x="0" y="1"/>
                    <a:pt x="16" y="431"/>
                    <a:pt x="303" y="431"/>
                  </a:cubicBezTo>
                  <a:cubicBezTo>
                    <a:pt x="569" y="415"/>
                    <a:pt x="55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 rot="145629">
              <a:off x="8193849" y="3284726"/>
              <a:ext cx="34712" cy="33811"/>
            </a:xfrm>
            <a:custGeom>
              <a:rect b="b" l="l" r="r" t="t"/>
              <a:pathLst>
                <a:path extrusionOk="0" h="451" w="463">
                  <a:moveTo>
                    <a:pt x="257" y="1"/>
                  </a:moveTo>
                  <a:cubicBezTo>
                    <a:pt x="247" y="1"/>
                    <a:pt x="235" y="2"/>
                    <a:pt x="224" y="5"/>
                  </a:cubicBezTo>
                  <a:cubicBezTo>
                    <a:pt x="160" y="5"/>
                    <a:pt x="112" y="21"/>
                    <a:pt x="65" y="69"/>
                  </a:cubicBezTo>
                  <a:cubicBezTo>
                    <a:pt x="33" y="116"/>
                    <a:pt x="1" y="180"/>
                    <a:pt x="1" y="228"/>
                  </a:cubicBezTo>
                  <a:cubicBezTo>
                    <a:pt x="17" y="291"/>
                    <a:pt x="33" y="355"/>
                    <a:pt x="81" y="387"/>
                  </a:cubicBezTo>
                  <a:cubicBezTo>
                    <a:pt x="128" y="419"/>
                    <a:pt x="176" y="451"/>
                    <a:pt x="240" y="451"/>
                  </a:cubicBezTo>
                  <a:cubicBezTo>
                    <a:pt x="303" y="451"/>
                    <a:pt x="351" y="419"/>
                    <a:pt x="399" y="371"/>
                  </a:cubicBezTo>
                  <a:cubicBezTo>
                    <a:pt x="431" y="339"/>
                    <a:pt x="463" y="276"/>
                    <a:pt x="463" y="212"/>
                  </a:cubicBezTo>
                  <a:cubicBezTo>
                    <a:pt x="447" y="164"/>
                    <a:pt x="431" y="100"/>
                    <a:pt x="383" y="53"/>
                  </a:cubicBezTo>
                  <a:cubicBezTo>
                    <a:pt x="344" y="27"/>
                    <a:pt x="305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 rot="145629">
              <a:off x="8189856" y="3360280"/>
              <a:ext cx="42359" cy="32312"/>
            </a:xfrm>
            <a:custGeom>
              <a:rect b="b" l="l" r="r" t="t"/>
              <a:pathLst>
                <a:path extrusionOk="0" h="431" w="565">
                  <a:moveTo>
                    <a:pt x="281" y="0"/>
                  </a:moveTo>
                  <a:cubicBezTo>
                    <a:pt x="277" y="0"/>
                    <a:pt x="272" y="0"/>
                    <a:pt x="267" y="1"/>
                  </a:cubicBezTo>
                  <a:cubicBezTo>
                    <a:pt x="1" y="1"/>
                    <a:pt x="11" y="431"/>
                    <a:pt x="269" y="431"/>
                  </a:cubicBezTo>
                  <a:cubicBezTo>
                    <a:pt x="273" y="431"/>
                    <a:pt x="278" y="431"/>
                    <a:pt x="283" y="430"/>
                  </a:cubicBezTo>
                  <a:cubicBezTo>
                    <a:pt x="564" y="430"/>
                    <a:pt x="554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 rot="145629">
              <a:off x="8314987" y="3356694"/>
              <a:ext cx="37036" cy="37485"/>
            </a:xfrm>
            <a:custGeom>
              <a:rect b="b" l="l" r="r" t="t"/>
              <a:pathLst>
                <a:path extrusionOk="0" h="500" w="494">
                  <a:moveTo>
                    <a:pt x="246" y="0"/>
                  </a:moveTo>
                  <a:cubicBezTo>
                    <a:pt x="199" y="0"/>
                    <a:pt x="152" y="13"/>
                    <a:pt x="112" y="38"/>
                  </a:cubicBezTo>
                  <a:cubicBezTo>
                    <a:pt x="64" y="70"/>
                    <a:pt x="32" y="118"/>
                    <a:pt x="16" y="181"/>
                  </a:cubicBezTo>
                  <a:cubicBezTo>
                    <a:pt x="0" y="213"/>
                    <a:pt x="0" y="261"/>
                    <a:pt x="16" y="309"/>
                  </a:cubicBezTo>
                  <a:cubicBezTo>
                    <a:pt x="32" y="341"/>
                    <a:pt x="48" y="372"/>
                    <a:pt x="80" y="404"/>
                  </a:cubicBezTo>
                  <a:cubicBezTo>
                    <a:pt x="96" y="420"/>
                    <a:pt x="96" y="420"/>
                    <a:pt x="112" y="436"/>
                  </a:cubicBezTo>
                  <a:cubicBezTo>
                    <a:pt x="128" y="452"/>
                    <a:pt x="144" y="452"/>
                    <a:pt x="160" y="468"/>
                  </a:cubicBezTo>
                  <a:cubicBezTo>
                    <a:pt x="191" y="484"/>
                    <a:pt x="207" y="500"/>
                    <a:pt x="239" y="500"/>
                  </a:cubicBezTo>
                  <a:cubicBezTo>
                    <a:pt x="287" y="500"/>
                    <a:pt x="351" y="484"/>
                    <a:pt x="382" y="468"/>
                  </a:cubicBezTo>
                  <a:cubicBezTo>
                    <a:pt x="414" y="436"/>
                    <a:pt x="446" y="404"/>
                    <a:pt x="462" y="372"/>
                  </a:cubicBezTo>
                  <a:cubicBezTo>
                    <a:pt x="494" y="325"/>
                    <a:pt x="494" y="261"/>
                    <a:pt x="478" y="197"/>
                  </a:cubicBezTo>
                  <a:lnTo>
                    <a:pt x="462" y="165"/>
                  </a:lnTo>
                  <a:cubicBezTo>
                    <a:pt x="440" y="57"/>
                    <a:pt x="345" y="0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 rot="145629">
              <a:off x="8315789" y="3281892"/>
              <a:ext cx="35912" cy="35911"/>
            </a:xfrm>
            <a:custGeom>
              <a:rect b="b" l="l" r="r" t="t"/>
              <a:pathLst>
                <a:path extrusionOk="0" h="479" w="479">
                  <a:moveTo>
                    <a:pt x="239" y="1"/>
                  </a:moveTo>
                  <a:cubicBezTo>
                    <a:pt x="176" y="16"/>
                    <a:pt x="112" y="32"/>
                    <a:pt x="80" y="80"/>
                  </a:cubicBezTo>
                  <a:lnTo>
                    <a:pt x="48" y="128"/>
                  </a:lnTo>
                  <a:cubicBezTo>
                    <a:pt x="32" y="144"/>
                    <a:pt x="32" y="176"/>
                    <a:pt x="16" y="192"/>
                  </a:cubicBezTo>
                  <a:cubicBezTo>
                    <a:pt x="1" y="239"/>
                    <a:pt x="16" y="287"/>
                    <a:pt x="32" y="335"/>
                  </a:cubicBezTo>
                  <a:cubicBezTo>
                    <a:pt x="48" y="383"/>
                    <a:pt x="80" y="398"/>
                    <a:pt x="112" y="430"/>
                  </a:cubicBezTo>
                  <a:cubicBezTo>
                    <a:pt x="160" y="462"/>
                    <a:pt x="207" y="478"/>
                    <a:pt x="255" y="478"/>
                  </a:cubicBezTo>
                  <a:cubicBezTo>
                    <a:pt x="335" y="462"/>
                    <a:pt x="414" y="430"/>
                    <a:pt x="446" y="351"/>
                  </a:cubicBezTo>
                  <a:cubicBezTo>
                    <a:pt x="478" y="303"/>
                    <a:pt x="478" y="255"/>
                    <a:pt x="478" y="207"/>
                  </a:cubicBezTo>
                  <a:cubicBezTo>
                    <a:pt x="478" y="176"/>
                    <a:pt x="462" y="160"/>
                    <a:pt x="462" y="144"/>
                  </a:cubicBezTo>
                  <a:cubicBezTo>
                    <a:pt x="446" y="112"/>
                    <a:pt x="430" y="96"/>
                    <a:pt x="398" y="64"/>
                  </a:cubicBezTo>
                  <a:cubicBezTo>
                    <a:pt x="383" y="48"/>
                    <a:pt x="351" y="32"/>
                    <a:pt x="335" y="16"/>
                  </a:cubicBezTo>
                  <a:cubicBezTo>
                    <a:pt x="303" y="16"/>
                    <a:pt x="271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 rot="145629">
              <a:off x="8317776" y="3207862"/>
              <a:ext cx="33513" cy="33511"/>
            </a:xfrm>
            <a:custGeom>
              <a:rect b="b" l="l" r="r" t="t"/>
              <a:pathLst>
                <a:path extrusionOk="0" h="447" w="447">
                  <a:moveTo>
                    <a:pt x="223" y="1"/>
                  </a:moveTo>
                  <a:cubicBezTo>
                    <a:pt x="160" y="1"/>
                    <a:pt x="96" y="32"/>
                    <a:pt x="64" y="64"/>
                  </a:cubicBezTo>
                  <a:cubicBezTo>
                    <a:pt x="32" y="112"/>
                    <a:pt x="1" y="176"/>
                    <a:pt x="1" y="223"/>
                  </a:cubicBezTo>
                  <a:cubicBezTo>
                    <a:pt x="17" y="287"/>
                    <a:pt x="32" y="335"/>
                    <a:pt x="80" y="383"/>
                  </a:cubicBezTo>
                  <a:cubicBezTo>
                    <a:pt x="128" y="414"/>
                    <a:pt x="176" y="446"/>
                    <a:pt x="239" y="446"/>
                  </a:cubicBezTo>
                  <a:cubicBezTo>
                    <a:pt x="287" y="430"/>
                    <a:pt x="351" y="414"/>
                    <a:pt x="383" y="367"/>
                  </a:cubicBezTo>
                  <a:cubicBezTo>
                    <a:pt x="430" y="335"/>
                    <a:pt x="446" y="271"/>
                    <a:pt x="446" y="208"/>
                  </a:cubicBezTo>
                  <a:cubicBezTo>
                    <a:pt x="446" y="160"/>
                    <a:pt x="414" y="96"/>
                    <a:pt x="383" y="48"/>
                  </a:cubicBezTo>
                  <a:cubicBezTo>
                    <a:pt x="335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 rot="145629">
              <a:off x="8321036" y="3133835"/>
              <a:ext cx="28714" cy="27664"/>
            </a:xfrm>
            <a:custGeom>
              <a:rect b="b" l="l" r="r" t="t"/>
              <a:pathLst>
                <a:path extrusionOk="0" h="369" w="383">
                  <a:moveTo>
                    <a:pt x="176" y="1"/>
                  </a:moveTo>
                  <a:cubicBezTo>
                    <a:pt x="128" y="1"/>
                    <a:pt x="80" y="33"/>
                    <a:pt x="48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5" y="280"/>
                    <a:pt x="85" y="369"/>
                    <a:pt x="171" y="369"/>
                  </a:cubicBezTo>
                  <a:cubicBezTo>
                    <a:pt x="178" y="369"/>
                    <a:pt x="185" y="368"/>
                    <a:pt x="192" y="367"/>
                  </a:cubicBezTo>
                  <a:cubicBezTo>
                    <a:pt x="239" y="367"/>
                    <a:pt x="287" y="351"/>
                    <a:pt x="319" y="319"/>
                  </a:cubicBezTo>
                  <a:cubicBezTo>
                    <a:pt x="351" y="287"/>
                    <a:pt x="383" y="224"/>
                    <a:pt x="367" y="176"/>
                  </a:cubicBezTo>
                  <a:cubicBezTo>
                    <a:pt x="367" y="80"/>
                    <a:pt x="287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 rot="145629">
              <a:off x="8318302" y="3055059"/>
              <a:ext cx="34637" cy="34636"/>
            </a:xfrm>
            <a:custGeom>
              <a:rect b="b" l="l" r="r" t="t"/>
              <a:pathLst>
                <a:path extrusionOk="0" h="462" w="462">
                  <a:moveTo>
                    <a:pt x="223" y="0"/>
                  </a:moveTo>
                  <a:cubicBezTo>
                    <a:pt x="159" y="0"/>
                    <a:pt x="111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303"/>
                    <a:pt x="32" y="350"/>
                    <a:pt x="80" y="398"/>
                  </a:cubicBezTo>
                  <a:cubicBezTo>
                    <a:pt x="127" y="430"/>
                    <a:pt x="175" y="462"/>
                    <a:pt x="239" y="462"/>
                  </a:cubicBezTo>
                  <a:cubicBezTo>
                    <a:pt x="302" y="446"/>
                    <a:pt x="350" y="430"/>
                    <a:pt x="398" y="382"/>
                  </a:cubicBezTo>
                  <a:cubicBezTo>
                    <a:pt x="430" y="350"/>
                    <a:pt x="462" y="271"/>
                    <a:pt x="462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4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8"/>
            <p:cNvSpPr/>
            <p:nvPr/>
          </p:nvSpPr>
          <p:spPr>
            <a:xfrm rot="145629">
              <a:off x="8313392" y="2982101"/>
              <a:ext cx="43484" cy="33586"/>
            </a:xfrm>
            <a:custGeom>
              <a:rect b="b" l="l" r="r" t="t"/>
              <a:pathLst>
                <a:path extrusionOk="0" h="448" w="58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7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80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8"/>
            <p:cNvSpPr/>
            <p:nvPr/>
          </p:nvSpPr>
          <p:spPr>
            <a:xfrm rot="145629">
              <a:off x="8318526" y="2908147"/>
              <a:ext cx="34712" cy="34636"/>
            </a:xfrm>
            <a:custGeom>
              <a:rect b="b" l="l" r="r" t="t"/>
              <a:pathLst>
                <a:path extrusionOk="0" h="462" w="463">
                  <a:moveTo>
                    <a:pt x="223" y="0"/>
                  </a:moveTo>
                  <a:cubicBezTo>
                    <a:pt x="176" y="0"/>
                    <a:pt x="112" y="32"/>
                    <a:pt x="80" y="80"/>
                  </a:cubicBezTo>
                  <a:cubicBezTo>
                    <a:pt x="32" y="112"/>
                    <a:pt x="0" y="175"/>
                    <a:pt x="16" y="239"/>
                  </a:cubicBezTo>
                  <a:cubicBezTo>
                    <a:pt x="16" y="303"/>
                    <a:pt x="32" y="351"/>
                    <a:pt x="80" y="398"/>
                  </a:cubicBezTo>
                  <a:cubicBezTo>
                    <a:pt x="128" y="430"/>
                    <a:pt x="191" y="462"/>
                    <a:pt x="255" y="462"/>
                  </a:cubicBezTo>
                  <a:cubicBezTo>
                    <a:pt x="303" y="462"/>
                    <a:pt x="367" y="430"/>
                    <a:pt x="398" y="382"/>
                  </a:cubicBezTo>
                  <a:cubicBezTo>
                    <a:pt x="446" y="351"/>
                    <a:pt x="462" y="271"/>
                    <a:pt x="462" y="223"/>
                  </a:cubicBezTo>
                  <a:cubicBezTo>
                    <a:pt x="462" y="160"/>
                    <a:pt x="446" y="96"/>
                    <a:pt x="398" y="64"/>
                  </a:cubicBezTo>
                  <a:cubicBezTo>
                    <a:pt x="351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 rot="145629">
              <a:off x="8319312" y="2833818"/>
              <a:ext cx="34712" cy="32912"/>
            </a:xfrm>
            <a:custGeom>
              <a:rect b="b" l="l" r="r" t="t"/>
              <a:pathLst>
                <a:path extrusionOk="0" h="439" w="463">
                  <a:moveTo>
                    <a:pt x="257" y="0"/>
                  </a:moveTo>
                  <a:cubicBezTo>
                    <a:pt x="246" y="0"/>
                    <a:pt x="235" y="2"/>
                    <a:pt x="223" y="4"/>
                  </a:cubicBezTo>
                  <a:cubicBezTo>
                    <a:pt x="176" y="4"/>
                    <a:pt x="128" y="20"/>
                    <a:pt x="80" y="68"/>
                  </a:cubicBezTo>
                  <a:cubicBezTo>
                    <a:pt x="64" y="84"/>
                    <a:pt x="48" y="100"/>
                    <a:pt x="48" y="116"/>
                  </a:cubicBezTo>
                  <a:cubicBezTo>
                    <a:pt x="32" y="132"/>
                    <a:pt x="32" y="148"/>
                    <a:pt x="17" y="164"/>
                  </a:cubicBezTo>
                  <a:cubicBezTo>
                    <a:pt x="1" y="211"/>
                    <a:pt x="17" y="275"/>
                    <a:pt x="32" y="307"/>
                  </a:cubicBezTo>
                  <a:cubicBezTo>
                    <a:pt x="48" y="355"/>
                    <a:pt x="80" y="371"/>
                    <a:pt x="112" y="402"/>
                  </a:cubicBezTo>
                  <a:cubicBezTo>
                    <a:pt x="138" y="415"/>
                    <a:pt x="174" y="439"/>
                    <a:pt x="212" y="439"/>
                  </a:cubicBezTo>
                  <a:cubicBezTo>
                    <a:pt x="221" y="439"/>
                    <a:pt x="230" y="437"/>
                    <a:pt x="239" y="434"/>
                  </a:cubicBezTo>
                  <a:cubicBezTo>
                    <a:pt x="319" y="434"/>
                    <a:pt x="383" y="387"/>
                    <a:pt x="430" y="323"/>
                  </a:cubicBezTo>
                  <a:cubicBezTo>
                    <a:pt x="446" y="275"/>
                    <a:pt x="462" y="227"/>
                    <a:pt x="446" y="180"/>
                  </a:cubicBezTo>
                  <a:cubicBezTo>
                    <a:pt x="446" y="132"/>
                    <a:pt x="414" y="84"/>
                    <a:pt x="383" y="68"/>
                  </a:cubicBezTo>
                  <a:cubicBezTo>
                    <a:pt x="383" y="52"/>
                    <a:pt x="383" y="52"/>
                    <a:pt x="367" y="52"/>
                  </a:cubicBezTo>
                  <a:cubicBezTo>
                    <a:pt x="341" y="26"/>
                    <a:pt x="304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 rot="145629">
              <a:off x="8320229" y="2755568"/>
              <a:ext cx="33513" cy="32837"/>
            </a:xfrm>
            <a:custGeom>
              <a:rect b="b" l="l" r="r" t="t"/>
              <a:pathLst>
                <a:path extrusionOk="0" h="438" w="447">
                  <a:moveTo>
                    <a:pt x="194" y="1"/>
                  </a:moveTo>
                  <a:cubicBezTo>
                    <a:pt x="180" y="1"/>
                    <a:pt x="168" y="5"/>
                    <a:pt x="160" y="13"/>
                  </a:cubicBezTo>
                  <a:cubicBezTo>
                    <a:pt x="112" y="29"/>
                    <a:pt x="64" y="61"/>
                    <a:pt x="33" y="108"/>
                  </a:cubicBezTo>
                  <a:cubicBezTo>
                    <a:pt x="17" y="140"/>
                    <a:pt x="1" y="188"/>
                    <a:pt x="17" y="236"/>
                  </a:cubicBezTo>
                  <a:cubicBezTo>
                    <a:pt x="17" y="299"/>
                    <a:pt x="49" y="379"/>
                    <a:pt x="128" y="411"/>
                  </a:cubicBezTo>
                  <a:cubicBezTo>
                    <a:pt x="156" y="429"/>
                    <a:pt x="190" y="437"/>
                    <a:pt x="222" y="437"/>
                  </a:cubicBezTo>
                  <a:cubicBezTo>
                    <a:pt x="245" y="437"/>
                    <a:pt x="268" y="433"/>
                    <a:pt x="287" y="427"/>
                  </a:cubicBezTo>
                  <a:cubicBezTo>
                    <a:pt x="335" y="411"/>
                    <a:pt x="383" y="379"/>
                    <a:pt x="415" y="331"/>
                  </a:cubicBezTo>
                  <a:cubicBezTo>
                    <a:pt x="431" y="299"/>
                    <a:pt x="446" y="252"/>
                    <a:pt x="446" y="220"/>
                  </a:cubicBezTo>
                  <a:cubicBezTo>
                    <a:pt x="431" y="172"/>
                    <a:pt x="431" y="140"/>
                    <a:pt x="399" y="108"/>
                  </a:cubicBezTo>
                  <a:cubicBezTo>
                    <a:pt x="383" y="77"/>
                    <a:pt x="351" y="45"/>
                    <a:pt x="303" y="29"/>
                  </a:cubicBezTo>
                  <a:cubicBezTo>
                    <a:pt x="287" y="13"/>
                    <a:pt x="255" y="13"/>
                    <a:pt x="240" y="13"/>
                  </a:cubicBezTo>
                  <a:cubicBezTo>
                    <a:pt x="224" y="5"/>
                    <a:pt x="208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 rot="145629">
              <a:off x="8315067" y="2680032"/>
              <a:ext cx="45058" cy="34711"/>
            </a:xfrm>
            <a:custGeom>
              <a:rect b="b" l="l" r="r" t="t"/>
              <a:pathLst>
                <a:path extrusionOk="0" h="463" w="601">
                  <a:moveTo>
                    <a:pt x="302" y="1"/>
                  </a:moveTo>
                  <a:cubicBezTo>
                    <a:pt x="297" y="1"/>
                    <a:pt x="292" y="1"/>
                    <a:pt x="287" y="1"/>
                  </a:cubicBezTo>
                  <a:cubicBezTo>
                    <a:pt x="0" y="17"/>
                    <a:pt x="16" y="463"/>
                    <a:pt x="303" y="463"/>
                  </a:cubicBezTo>
                  <a:cubicBezTo>
                    <a:pt x="600" y="447"/>
                    <a:pt x="590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 rot="145629">
              <a:off x="8317375" y="2607292"/>
              <a:ext cx="42659" cy="32312"/>
            </a:xfrm>
            <a:custGeom>
              <a:rect b="b" l="l" r="r" t="t"/>
              <a:pathLst>
                <a:path extrusionOk="0" h="431" w="569">
                  <a:moveTo>
                    <a:pt x="266" y="0"/>
                  </a:moveTo>
                  <a:cubicBezTo>
                    <a:pt x="0" y="16"/>
                    <a:pt x="11" y="430"/>
                    <a:pt x="267" y="430"/>
                  </a:cubicBezTo>
                  <a:cubicBezTo>
                    <a:pt x="272" y="430"/>
                    <a:pt x="277" y="430"/>
                    <a:pt x="282" y="430"/>
                  </a:cubicBezTo>
                  <a:cubicBezTo>
                    <a:pt x="568" y="430"/>
                    <a:pt x="553" y="0"/>
                    <a:pt x="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 rot="145629">
              <a:off x="8321304" y="2533227"/>
              <a:ext cx="34637" cy="33811"/>
            </a:xfrm>
            <a:custGeom>
              <a:rect b="b" l="l" r="r" t="t"/>
              <a:pathLst>
                <a:path extrusionOk="0" h="451" w="462">
                  <a:moveTo>
                    <a:pt x="223" y="0"/>
                  </a:moveTo>
                  <a:cubicBezTo>
                    <a:pt x="160" y="0"/>
                    <a:pt x="112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6" y="450"/>
                    <a:pt x="227" y="449"/>
                    <a:pt x="239" y="446"/>
                  </a:cubicBezTo>
                  <a:cubicBezTo>
                    <a:pt x="303" y="446"/>
                    <a:pt x="351" y="430"/>
                    <a:pt x="398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 rot="145629">
              <a:off x="8317650" y="2459174"/>
              <a:ext cx="42359" cy="32312"/>
            </a:xfrm>
            <a:custGeom>
              <a:rect b="b" l="l" r="r" t="t"/>
              <a:pathLst>
                <a:path extrusionOk="0" h="431" w="565">
                  <a:moveTo>
                    <a:pt x="296" y="0"/>
                  </a:moveTo>
                  <a:cubicBezTo>
                    <a:pt x="292" y="0"/>
                    <a:pt x="287" y="0"/>
                    <a:pt x="282" y="0"/>
                  </a:cubicBezTo>
                  <a:cubicBezTo>
                    <a:pt x="1" y="0"/>
                    <a:pt x="11" y="431"/>
                    <a:pt x="283" y="431"/>
                  </a:cubicBezTo>
                  <a:cubicBezTo>
                    <a:pt x="288" y="431"/>
                    <a:pt x="293" y="430"/>
                    <a:pt x="298" y="430"/>
                  </a:cubicBezTo>
                  <a:cubicBezTo>
                    <a:pt x="564" y="430"/>
                    <a:pt x="553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 rot="145629">
              <a:off x="8253228" y="3319636"/>
              <a:ext cx="37111" cy="37335"/>
            </a:xfrm>
            <a:custGeom>
              <a:rect b="b" l="l" r="r" t="t"/>
              <a:pathLst>
                <a:path extrusionOk="0" h="498" w="495">
                  <a:moveTo>
                    <a:pt x="243" y="1"/>
                  </a:moveTo>
                  <a:cubicBezTo>
                    <a:pt x="201" y="1"/>
                    <a:pt x="161" y="12"/>
                    <a:pt x="128" y="36"/>
                  </a:cubicBezTo>
                  <a:cubicBezTo>
                    <a:pt x="64" y="67"/>
                    <a:pt x="33" y="115"/>
                    <a:pt x="17" y="179"/>
                  </a:cubicBezTo>
                  <a:cubicBezTo>
                    <a:pt x="1" y="227"/>
                    <a:pt x="17" y="258"/>
                    <a:pt x="17" y="306"/>
                  </a:cubicBezTo>
                  <a:cubicBezTo>
                    <a:pt x="33" y="338"/>
                    <a:pt x="64" y="370"/>
                    <a:pt x="80" y="402"/>
                  </a:cubicBezTo>
                  <a:cubicBezTo>
                    <a:pt x="96" y="418"/>
                    <a:pt x="112" y="418"/>
                    <a:pt x="112" y="433"/>
                  </a:cubicBezTo>
                  <a:cubicBezTo>
                    <a:pt x="128" y="449"/>
                    <a:pt x="144" y="465"/>
                    <a:pt x="160" y="465"/>
                  </a:cubicBezTo>
                  <a:cubicBezTo>
                    <a:pt x="192" y="481"/>
                    <a:pt x="224" y="497"/>
                    <a:pt x="255" y="497"/>
                  </a:cubicBezTo>
                  <a:cubicBezTo>
                    <a:pt x="303" y="497"/>
                    <a:pt x="351" y="497"/>
                    <a:pt x="383" y="465"/>
                  </a:cubicBezTo>
                  <a:cubicBezTo>
                    <a:pt x="415" y="433"/>
                    <a:pt x="446" y="418"/>
                    <a:pt x="462" y="370"/>
                  </a:cubicBezTo>
                  <a:cubicBezTo>
                    <a:pt x="494" y="322"/>
                    <a:pt x="494" y="258"/>
                    <a:pt x="478" y="211"/>
                  </a:cubicBezTo>
                  <a:lnTo>
                    <a:pt x="478" y="163"/>
                  </a:lnTo>
                  <a:cubicBezTo>
                    <a:pt x="445" y="62"/>
                    <a:pt x="340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 rot="145629">
              <a:off x="8255219" y="3245407"/>
              <a:ext cx="35912" cy="35161"/>
            </a:xfrm>
            <a:custGeom>
              <a:rect b="b" l="l" r="r" t="t"/>
              <a:pathLst>
                <a:path extrusionOk="0" h="469" w="479">
                  <a:moveTo>
                    <a:pt x="252" y="0"/>
                  </a:moveTo>
                  <a:cubicBezTo>
                    <a:pt x="242" y="0"/>
                    <a:pt x="233" y="2"/>
                    <a:pt x="224" y="7"/>
                  </a:cubicBezTo>
                  <a:cubicBezTo>
                    <a:pt x="176" y="7"/>
                    <a:pt x="112" y="23"/>
                    <a:pt x="65" y="70"/>
                  </a:cubicBezTo>
                  <a:lnTo>
                    <a:pt x="33" y="118"/>
                  </a:lnTo>
                  <a:cubicBezTo>
                    <a:pt x="33" y="150"/>
                    <a:pt x="17" y="166"/>
                    <a:pt x="17" y="182"/>
                  </a:cubicBezTo>
                  <a:cubicBezTo>
                    <a:pt x="1" y="230"/>
                    <a:pt x="1" y="293"/>
                    <a:pt x="33" y="325"/>
                  </a:cubicBezTo>
                  <a:cubicBezTo>
                    <a:pt x="49" y="373"/>
                    <a:pt x="65" y="405"/>
                    <a:pt x="96" y="421"/>
                  </a:cubicBezTo>
                  <a:cubicBezTo>
                    <a:pt x="144" y="453"/>
                    <a:pt x="192" y="468"/>
                    <a:pt x="240" y="468"/>
                  </a:cubicBezTo>
                  <a:cubicBezTo>
                    <a:pt x="319" y="453"/>
                    <a:pt x="399" y="421"/>
                    <a:pt x="447" y="341"/>
                  </a:cubicBezTo>
                  <a:cubicBezTo>
                    <a:pt x="462" y="293"/>
                    <a:pt x="478" y="246"/>
                    <a:pt x="462" y="198"/>
                  </a:cubicBezTo>
                  <a:cubicBezTo>
                    <a:pt x="462" y="166"/>
                    <a:pt x="462" y="150"/>
                    <a:pt x="447" y="134"/>
                  </a:cubicBezTo>
                  <a:cubicBezTo>
                    <a:pt x="431" y="102"/>
                    <a:pt x="415" y="86"/>
                    <a:pt x="399" y="70"/>
                  </a:cubicBezTo>
                  <a:cubicBezTo>
                    <a:pt x="399" y="55"/>
                    <a:pt x="399" y="55"/>
                    <a:pt x="399" y="55"/>
                  </a:cubicBezTo>
                  <a:cubicBezTo>
                    <a:pt x="367" y="39"/>
                    <a:pt x="351" y="23"/>
                    <a:pt x="319" y="23"/>
                  </a:cubicBezTo>
                  <a:cubicBezTo>
                    <a:pt x="297" y="11"/>
                    <a:pt x="274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 rot="145629">
              <a:off x="8256096" y="3170680"/>
              <a:ext cx="34637" cy="33437"/>
            </a:xfrm>
            <a:custGeom>
              <a:rect b="b" l="l" r="r" t="t"/>
              <a:pathLst>
                <a:path extrusionOk="0" h="446" w="462">
                  <a:moveTo>
                    <a:pt x="223" y="0"/>
                  </a:moveTo>
                  <a:cubicBezTo>
                    <a:pt x="159" y="0"/>
                    <a:pt x="111" y="32"/>
                    <a:pt x="64" y="64"/>
                  </a:cubicBezTo>
                  <a:cubicBezTo>
                    <a:pt x="32" y="111"/>
                    <a:pt x="0" y="175"/>
                    <a:pt x="16" y="223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27" y="414"/>
                    <a:pt x="175" y="446"/>
                    <a:pt x="239" y="446"/>
                  </a:cubicBezTo>
                  <a:cubicBezTo>
                    <a:pt x="302" y="446"/>
                    <a:pt x="350" y="414"/>
                    <a:pt x="398" y="366"/>
                  </a:cubicBezTo>
                  <a:cubicBezTo>
                    <a:pt x="430" y="334"/>
                    <a:pt x="462" y="271"/>
                    <a:pt x="446" y="207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4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 rot="145629">
              <a:off x="8259333" y="3096628"/>
              <a:ext cx="28714" cy="28713"/>
            </a:xfrm>
            <a:custGeom>
              <a:rect b="b" l="l" r="r" t="t"/>
              <a:pathLst>
                <a:path extrusionOk="0" h="383" w="383">
                  <a:moveTo>
                    <a:pt x="191" y="0"/>
                  </a:moveTo>
                  <a:cubicBezTo>
                    <a:pt x="143" y="0"/>
                    <a:pt x="96" y="32"/>
                    <a:pt x="64" y="64"/>
                  </a:cubicBezTo>
                  <a:cubicBezTo>
                    <a:pt x="32" y="96"/>
                    <a:pt x="0" y="143"/>
                    <a:pt x="16" y="191"/>
                  </a:cubicBezTo>
                  <a:cubicBezTo>
                    <a:pt x="16" y="303"/>
                    <a:pt x="96" y="382"/>
                    <a:pt x="207" y="382"/>
                  </a:cubicBezTo>
                  <a:cubicBezTo>
                    <a:pt x="255" y="366"/>
                    <a:pt x="302" y="350"/>
                    <a:pt x="334" y="318"/>
                  </a:cubicBezTo>
                  <a:cubicBezTo>
                    <a:pt x="366" y="287"/>
                    <a:pt x="382" y="223"/>
                    <a:pt x="382" y="175"/>
                  </a:cubicBezTo>
                  <a:cubicBezTo>
                    <a:pt x="366" y="80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 rot="145629">
              <a:off x="8256548" y="3017775"/>
              <a:ext cx="34712" cy="34711"/>
            </a:xfrm>
            <a:custGeom>
              <a:rect b="b" l="l" r="r" t="t"/>
              <a:pathLst>
                <a:path extrusionOk="0" h="463" w="463">
                  <a:moveTo>
                    <a:pt x="223" y="1"/>
                  </a:moveTo>
                  <a:cubicBezTo>
                    <a:pt x="176" y="17"/>
                    <a:pt x="112" y="32"/>
                    <a:pt x="64" y="80"/>
                  </a:cubicBezTo>
                  <a:cubicBezTo>
                    <a:pt x="32" y="128"/>
                    <a:pt x="0" y="192"/>
                    <a:pt x="16" y="239"/>
                  </a:cubicBezTo>
                  <a:cubicBezTo>
                    <a:pt x="16" y="303"/>
                    <a:pt x="32" y="367"/>
                    <a:pt x="80" y="399"/>
                  </a:cubicBezTo>
                  <a:cubicBezTo>
                    <a:pt x="128" y="430"/>
                    <a:pt x="191" y="462"/>
                    <a:pt x="239" y="462"/>
                  </a:cubicBezTo>
                  <a:cubicBezTo>
                    <a:pt x="303" y="462"/>
                    <a:pt x="367" y="430"/>
                    <a:pt x="398" y="383"/>
                  </a:cubicBezTo>
                  <a:cubicBezTo>
                    <a:pt x="446" y="351"/>
                    <a:pt x="462" y="287"/>
                    <a:pt x="462" y="223"/>
                  </a:cubicBezTo>
                  <a:cubicBezTo>
                    <a:pt x="462" y="160"/>
                    <a:pt x="430" y="112"/>
                    <a:pt x="382" y="64"/>
                  </a:cubicBezTo>
                  <a:cubicBezTo>
                    <a:pt x="351" y="32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 rot="145629">
              <a:off x="8252836" y="2944942"/>
              <a:ext cx="43484" cy="33511"/>
            </a:xfrm>
            <a:custGeom>
              <a:rect b="b" l="l" r="r" t="t"/>
              <a:pathLst>
                <a:path extrusionOk="0" h="447" w="580">
                  <a:moveTo>
                    <a:pt x="297" y="0"/>
                  </a:moveTo>
                  <a:cubicBezTo>
                    <a:pt x="292" y="0"/>
                    <a:pt x="287" y="0"/>
                    <a:pt x="282" y="1"/>
                  </a:cubicBezTo>
                  <a:cubicBezTo>
                    <a:pt x="1" y="16"/>
                    <a:pt x="11" y="447"/>
                    <a:pt x="284" y="447"/>
                  </a:cubicBezTo>
                  <a:cubicBezTo>
                    <a:pt x="288" y="447"/>
                    <a:pt x="293" y="447"/>
                    <a:pt x="298" y="446"/>
                  </a:cubicBezTo>
                  <a:cubicBezTo>
                    <a:pt x="580" y="446"/>
                    <a:pt x="569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 rot="145629">
              <a:off x="8257970" y="2870913"/>
              <a:ext cx="34712" cy="34711"/>
            </a:xfrm>
            <a:custGeom>
              <a:rect b="b" l="l" r="r" t="t"/>
              <a:pathLst>
                <a:path extrusionOk="0" h="463" w="463">
                  <a:moveTo>
                    <a:pt x="224" y="1"/>
                  </a:moveTo>
                  <a:cubicBezTo>
                    <a:pt x="160" y="1"/>
                    <a:pt x="96" y="33"/>
                    <a:pt x="64" y="80"/>
                  </a:cubicBezTo>
                  <a:cubicBezTo>
                    <a:pt x="33" y="112"/>
                    <a:pt x="1" y="192"/>
                    <a:pt x="1" y="240"/>
                  </a:cubicBezTo>
                  <a:cubicBezTo>
                    <a:pt x="1" y="303"/>
                    <a:pt x="33" y="367"/>
                    <a:pt x="80" y="399"/>
                  </a:cubicBezTo>
                  <a:cubicBezTo>
                    <a:pt x="128" y="431"/>
                    <a:pt x="176" y="462"/>
                    <a:pt x="240" y="462"/>
                  </a:cubicBezTo>
                  <a:cubicBezTo>
                    <a:pt x="287" y="462"/>
                    <a:pt x="351" y="431"/>
                    <a:pt x="399" y="383"/>
                  </a:cubicBezTo>
                  <a:cubicBezTo>
                    <a:pt x="431" y="351"/>
                    <a:pt x="462" y="287"/>
                    <a:pt x="462" y="224"/>
                  </a:cubicBezTo>
                  <a:cubicBezTo>
                    <a:pt x="446" y="160"/>
                    <a:pt x="431" y="112"/>
                    <a:pt x="383" y="64"/>
                  </a:cubicBezTo>
                  <a:cubicBezTo>
                    <a:pt x="335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 rot="145629">
              <a:off x="8258755" y="2796558"/>
              <a:ext cx="33513" cy="33062"/>
            </a:xfrm>
            <a:custGeom>
              <a:rect b="b" l="l" r="r" t="t"/>
              <a:pathLst>
                <a:path extrusionOk="0" h="441" w="447">
                  <a:moveTo>
                    <a:pt x="241" y="1"/>
                  </a:moveTo>
                  <a:cubicBezTo>
                    <a:pt x="231" y="1"/>
                    <a:pt x="220" y="2"/>
                    <a:pt x="208" y="5"/>
                  </a:cubicBezTo>
                  <a:cubicBezTo>
                    <a:pt x="160" y="5"/>
                    <a:pt x="112" y="21"/>
                    <a:pt x="80" y="69"/>
                  </a:cubicBezTo>
                  <a:lnTo>
                    <a:pt x="65" y="69"/>
                  </a:lnTo>
                  <a:cubicBezTo>
                    <a:pt x="49" y="84"/>
                    <a:pt x="49" y="100"/>
                    <a:pt x="33" y="116"/>
                  </a:cubicBezTo>
                  <a:cubicBezTo>
                    <a:pt x="17" y="132"/>
                    <a:pt x="17" y="148"/>
                    <a:pt x="17" y="180"/>
                  </a:cubicBezTo>
                  <a:cubicBezTo>
                    <a:pt x="1" y="228"/>
                    <a:pt x="1" y="275"/>
                    <a:pt x="33" y="323"/>
                  </a:cubicBezTo>
                  <a:cubicBezTo>
                    <a:pt x="49" y="355"/>
                    <a:pt x="65" y="371"/>
                    <a:pt x="96" y="403"/>
                  </a:cubicBezTo>
                  <a:cubicBezTo>
                    <a:pt x="120" y="426"/>
                    <a:pt x="160" y="441"/>
                    <a:pt x="199" y="441"/>
                  </a:cubicBezTo>
                  <a:cubicBezTo>
                    <a:pt x="213" y="441"/>
                    <a:pt x="227" y="439"/>
                    <a:pt x="240" y="435"/>
                  </a:cubicBezTo>
                  <a:cubicBezTo>
                    <a:pt x="303" y="435"/>
                    <a:pt x="383" y="403"/>
                    <a:pt x="415" y="323"/>
                  </a:cubicBezTo>
                  <a:cubicBezTo>
                    <a:pt x="447" y="291"/>
                    <a:pt x="447" y="228"/>
                    <a:pt x="431" y="180"/>
                  </a:cubicBezTo>
                  <a:cubicBezTo>
                    <a:pt x="431" y="148"/>
                    <a:pt x="415" y="100"/>
                    <a:pt x="367" y="69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28" y="27"/>
                    <a:pt x="28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 rot="145629">
              <a:off x="8259748" y="2718385"/>
              <a:ext cx="32238" cy="32762"/>
            </a:xfrm>
            <a:custGeom>
              <a:rect b="b" l="l" r="r" t="t"/>
              <a:pathLst>
                <a:path extrusionOk="0" h="437" w="430">
                  <a:moveTo>
                    <a:pt x="183" y="0"/>
                  </a:moveTo>
                  <a:cubicBezTo>
                    <a:pt x="171" y="0"/>
                    <a:pt x="159" y="4"/>
                    <a:pt x="143" y="12"/>
                  </a:cubicBezTo>
                  <a:cubicBezTo>
                    <a:pt x="96" y="28"/>
                    <a:pt x="48" y="60"/>
                    <a:pt x="32" y="108"/>
                  </a:cubicBezTo>
                  <a:cubicBezTo>
                    <a:pt x="16" y="156"/>
                    <a:pt x="0" y="187"/>
                    <a:pt x="0" y="235"/>
                  </a:cubicBezTo>
                  <a:cubicBezTo>
                    <a:pt x="0" y="315"/>
                    <a:pt x="48" y="378"/>
                    <a:pt x="111" y="410"/>
                  </a:cubicBezTo>
                  <a:cubicBezTo>
                    <a:pt x="139" y="429"/>
                    <a:pt x="173" y="437"/>
                    <a:pt x="205" y="437"/>
                  </a:cubicBezTo>
                  <a:cubicBezTo>
                    <a:pt x="228" y="437"/>
                    <a:pt x="251" y="433"/>
                    <a:pt x="271" y="426"/>
                  </a:cubicBezTo>
                  <a:cubicBezTo>
                    <a:pt x="334" y="410"/>
                    <a:pt x="382" y="378"/>
                    <a:pt x="398" y="331"/>
                  </a:cubicBezTo>
                  <a:cubicBezTo>
                    <a:pt x="414" y="299"/>
                    <a:pt x="430" y="251"/>
                    <a:pt x="430" y="219"/>
                  </a:cubicBezTo>
                  <a:cubicBezTo>
                    <a:pt x="430" y="187"/>
                    <a:pt x="414" y="140"/>
                    <a:pt x="398" y="108"/>
                  </a:cubicBezTo>
                  <a:cubicBezTo>
                    <a:pt x="366" y="76"/>
                    <a:pt x="334" y="44"/>
                    <a:pt x="303" y="28"/>
                  </a:cubicBezTo>
                  <a:cubicBezTo>
                    <a:pt x="271" y="12"/>
                    <a:pt x="255" y="12"/>
                    <a:pt x="223" y="12"/>
                  </a:cubicBezTo>
                  <a:cubicBezTo>
                    <a:pt x="207" y="4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 rot="145629">
              <a:off x="8253311" y="2642830"/>
              <a:ext cx="45433" cy="34711"/>
            </a:xfrm>
            <a:custGeom>
              <a:rect b="b" l="l" r="r" t="t"/>
              <a:pathLst>
                <a:path extrusionOk="0" h="463" w="606">
                  <a:moveTo>
                    <a:pt x="303" y="1"/>
                  </a:moveTo>
                  <a:cubicBezTo>
                    <a:pt x="1" y="16"/>
                    <a:pt x="17" y="462"/>
                    <a:pt x="319" y="462"/>
                  </a:cubicBezTo>
                  <a:cubicBezTo>
                    <a:pt x="606" y="446"/>
                    <a:pt x="59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 rot="145629">
              <a:off x="8255222" y="2569999"/>
              <a:ext cx="43034" cy="33511"/>
            </a:xfrm>
            <a:custGeom>
              <a:rect b="b" l="l" r="r" t="t"/>
              <a:pathLst>
                <a:path extrusionOk="0" h="447" w="574">
                  <a:moveTo>
                    <a:pt x="287" y="1"/>
                  </a:moveTo>
                  <a:cubicBezTo>
                    <a:pt x="1" y="16"/>
                    <a:pt x="17" y="446"/>
                    <a:pt x="303" y="446"/>
                  </a:cubicBezTo>
                  <a:cubicBezTo>
                    <a:pt x="574" y="430"/>
                    <a:pt x="55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 rot="145629">
              <a:off x="8259532" y="2495944"/>
              <a:ext cx="34712" cy="34711"/>
            </a:xfrm>
            <a:custGeom>
              <a:rect b="b" l="l" r="r" t="t"/>
              <a:pathLst>
                <a:path extrusionOk="0" h="463" w="463">
                  <a:moveTo>
                    <a:pt x="224" y="1"/>
                  </a:moveTo>
                  <a:cubicBezTo>
                    <a:pt x="176" y="17"/>
                    <a:pt x="112" y="33"/>
                    <a:pt x="64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303"/>
                    <a:pt x="33" y="351"/>
                    <a:pt x="80" y="399"/>
                  </a:cubicBezTo>
                  <a:cubicBezTo>
                    <a:pt x="128" y="430"/>
                    <a:pt x="176" y="462"/>
                    <a:pt x="239" y="462"/>
                  </a:cubicBezTo>
                  <a:cubicBezTo>
                    <a:pt x="303" y="446"/>
                    <a:pt x="367" y="430"/>
                    <a:pt x="399" y="383"/>
                  </a:cubicBezTo>
                  <a:cubicBezTo>
                    <a:pt x="431" y="351"/>
                    <a:pt x="462" y="271"/>
                    <a:pt x="462" y="224"/>
                  </a:cubicBezTo>
                  <a:cubicBezTo>
                    <a:pt x="462" y="160"/>
                    <a:pt x="431" y="112"/>
                    <a:pt x="383" y="64"/>
                  </a:cubicBezTo>
                  <a:cubicBezTo>
                    <a:pt x="351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 rot="145629">
              <a:off x="8007355" y="2646051"/>
              <a:ext cx="124154" cy="138544"/>
            </a:xfrm>
            <a:custGeom>
              <a:rect b="b" l="l" r="r" t="t"/>
              <a:pathLst>
                <a:path extrusionOk="0" h="1848" w="1656">
                  <a:moveTo>
                    <a:pt x="822" y="0"/>
                  </a:moveTo>
                  <a:cubicBezTo>
                    <a:pt x="814" y="0"/>
                    <a:pt x="805" y="0"/>
                    <a:pt x="796" y="1"/>
                  </a:cubicBezTo>
                  <a:cubicBezTo>
                    <a:pt x="351" y="17"/>
                    <a:pt x="1" y="446"/>
                    <a:pt x="16" y="956"/>
                  </a:cubicBezTo>
                  <a:cubicBezTo>
                    <a:pt x="32" y="1455"/>
                    <a:pt x="400" y="1848"/>
                    <a:pt x="834" y="1848"/>
                  </a:cubicBezTo>
                  <a:cubicBezTo>
                    <a:pt x="843" y="1848"/>
                    <a:pt x="851" y="1847"/>
                    <a:pt x="860" y="1847"/>
                  </a:cubicBezTo>
                  <a:cubicBezTo>
                    <a:pt x="1306" y="1831"/>
                    <a:pt x="1656" y="1401"/>
                    <a:pt x="1640" y="892"/>
                  </a:cubicBezTo>
                  <a:cubicBezTo>
                    <a:pt x="1609" y="393"/>
                    <a:pt x="125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825" y="1"/>
            <a:ext cx="4361424" cy="242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9"/>
          <p:cNvPicPr preferRelativeResize="0"/>
          <p:nvPr/>
        </p:nvPicPr>
        <p:blipFill rotWithShape="1">
          <a:blip r:embed="rId4">
            <a:alphaModFix/>
          </a:blip>
          <a:srcRect b="-1599" l="0" r="0" t="1600"/>
          <a:stretch/>
        </p:blipFill>
        <p:spPr>
          <a:xfrm>
            <a:off x="0" y="1"/>
            <a:ext cx="4673816" cy="28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1491" y="2551169"/>
            <a:ext cx="3869570" cy="241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0"/>
          <p:cNvSpPr txBox="1"/>
          <p:nvPr>
            <p:ph type="title"/>
          </p:nvPr>
        </p:nvSpPr>
        <p:spPr>
          <a:xfrm>
            <a:off x="1377750" y="1921338"/>
            <a:ext cx="63885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Product  OWNER</a:t>
            </a:r>
            <a:endParaRPr sz="5200"/>
          </a:p>
        </p:txBody>
      </p:sp>
      <p:grpSp>
        <p:nvGrpSpPr>
          <p:cNvPr id="833" name="Google Shape;833;p50"/>
          <p:cNvGrpSpPr/>
          <p:nvPr/>
        </p:nvGrpSpPr>
        <p:grpSpPr>
          <a:xfrm>
            <a:off x="706029" y="3565732"/>
            <a:ext cx="666590" cy="887881"/>
            <a:chOff x="713100" y="4320150"/>
            <a:chExt cx="318775" cy="424600"/>
          </a:xfrm>
        </p:grpSpPr>
        <p:sp>
          <p:nvSpPr>
            <p:cNvPr id="834" name="Google Shape;834;p50"/>
            <p:cNvSpPr/>
            <p:nvPr/>
          </p:nvSpPr>
          <p:spPr>
            <a:xfrm>
              <a:off x="713100" y="4320150"/>
              <a:ext cx="318775" cy="424600"/>
            </a:xfrm>
            <a:custGeom>
              <a:rect b="b" l="l" r="r" t="t"/>
              <a:pathLst>
                <a:path extrusionOk="0" h="16984" w="12751">
                  <a:moveTo>
                    <a:pt x="6272" y="0"/>
                  </a:moveTo>
                  <a:cubicBezTo>
                    <a:pt x="6017" y="0"/>
                    <a:pt x="5763" y="32"/>
                    <a:pt x="5508" y="111"/>
                  </a:cubicBezTo>
                  <a:lnTo>
                    <a:pt x="1704" y="1401"/>
                  </a:lnTo>
                  <a:cubicBezTo>
                    <a:pt x="1099" y="1608"/>
                    <a:pt x="605" y="2022"/>
                    <a:pt x="319" y="2595"/>
                  </a:cubicBezTo>
                  <a:cubicBezTo>
                    <a:pt x="32" y="3168"/>
                    <a:pt x="1" y="3820"/>
                    <a:pt x="192" y="4425"/>
                  </a:cubicBezTo>
                  <a:lnTo>
                    <a:pt x="4410" y="16984"/>
                  </a:lnTo>
                  <a:lnTo>
                    <a:pt x="12750" y="14182"/>
                  </a:lnTo>
                  <a:lnTo>
                    <a:pt x="8532" y="1624"/>
                  </a:lnTo>
                  <a:cubicBezTo>
                    <a:pt x="8214" y="653"/>
                    <a:pt x="7307" y="0"/>
                    <a:pt x="627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3810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0"/>
            <p:cNvSpPr/>
            <p:nvPr/>
          </p:nvSpPr>
          <p:spPr>
            <a:xfrm>
              <a:off x="724250" y="4334875"/>
              <a:ext cx="288925" cy="390775"/>
            </a:xfrm>
            <a:custGeom>
              <a:rect b="b" l="l" r="r" t="t"/>
              <a:pathLst>
                <a:path extrusionOk="0" h="15631" w="11557">
                  <a:moveTo>
                    <a:pt x="5826" y="1"/>
                  </a:moveTo>
                  <a:cubicBezTo>
                    <a:pt x="5636" y="1"/>
                    <a:pt x="5443" y="31"/>
                    <a:pt x="5253" y="96"/>
                  </a:cubicBezTo>
                  <a:lnTo>
                    <a:pt x="4648" y="302"/>
                  </a:lnTo>
                  <a:lnTo>
                    <a:pt x="1449" y="1369"/>
                  </a:lnTo>
                  <a:cubicBezTo>
                    <a:pt x="510" y="1687"/>
                    <a:pt x="0" y="2706"/>
                    <a:pt x="319" y="3645"/>
                  </a:cubicBezTo>
                  <a:lnTo>
                    <a:pt x="1003" y="5698"/>
                  </a:lnTo>
                  <a:lnTo>
                    <a:pt x="2292" y="9503"/>
                  </a:lnTo>
                  <a:lnTo>
                    <a:pt x="4075" y="14819"/>
                  </a:lnTo>
                  <a:lnTo>
                    <a:pt x="4346" y="15631"/>
                  </a:lnTo>
                  <a:lnTo>
                    <a:pt x="7625" y="14533"/>
                  </a:lnTo>
                  <a:lnTo>
                    <a:pt x="11556" y="13211"/>
                  </a:lnTo>
                  <a:lnTo>
                    <a:pt x="10410" y="9821"/>
                  </a:lnTo>
                  <a:lnTo>
                    <a:pt x="9471" y="7020"/>
                  </a:lnTo>
                  <a:lnTo>
                    <a:pt x="7577" y="1369"/>
                  </a:lnTo>
                  <a:lnTo>
                    <a:pt x="7529" y="1226"/>
                  </a:lnTo>
                  <a:cubicBezTo>
                    <a:pt x="7275" y="476"/>
                    <a:pt x="6575" y="1"/>
                    <a:pt x="5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0"/>
            <p:cNvSpPr/>
            <p:nvPr/>
          </p:nvSpPr>
          <p:spPr>
            <a:xfrm>
              <a:off x="771200" y="4383975"/>
              <a:ext cx="134925" cy="120300"/>
            </a:xfrm>
            <a:custGeom>
              <a:rect b="b" l="l" r="r" t="t"/>
              <a:pathLst>
                <a:path extrusionOk="0" h="4812" w="5397">
                  <a:moveTo>
                    <a:pt x="2702" y="1184"/>
                  </a:moveTo>
                  <a:cubicBezTo>
                    <a:pt x="3206" y="1184"/>
                    <a:pt x="3675" y="1509"/>
                    <a:pt x="3853" y="2015"/>
                  </a:cubicBezTo>
                  <a:cubicBezTo>
                    <a:pt x="4060" y="2652"/>
                    <a:pt x="3725" y="3352"/>
                    <a:pt x="3089" y="3559"/>
                  </a:cubicBezTo>
                  <a:cubicBezTo>
                    <a:pt x="2955" y="3605"/>
                    <a:pt x="2820" y="3627"/>
                    <a:pt x="2688" y="3627"/>
                  </a:cubicBezTo>
                  <a:cubicBezTo>
                    <a:pt x="2175" y="3627"/>
                    <a:pt x="1706" y="3302"/>
                    <a:pt x="1529" y="2795"/>
                  </a:cubicBezTo>
                  <a:cubicBezTo>
                    <a:pt x="1322" y="2159"/>
                    <a:pt x="1672" y="1458"/>
                    <a:pt x="2309" y="1251"/>
                  </a:cubicBezTo>
                  <a:cubicBezTo>
                    <a:pt x="2439" y="1206"/>
                    <a:pt x="2572" y="1184"/>
                    <a:pt x="2702" y="1184"/>
                  </a:cubicBezTo>
                  <a:close/>
                  <a:moveTo>
                    <a:pt x="2679" y="0"/>
                  </a:moveTo>
                  <a:cubicBezTo>
                    <a:pt x="2429" y="0"/>
                    <a:pt x="2176" y="39"/>
                    <a:pt x="1927" y="121"/>
                  </a:cubicBezTo>
                  <a:cubicBezTo>
                    <a:pt x="669" y="551"/>
                    <a:pt x="1" y="1920"/>
                    <a:pt x="414" y="3177"/>
                  </a:cubicBezTo>
                  <a:cubicBezTo>
                    <a:pt x="758" y="4183"/>
                    <a:pt x="1692" y="4812"/>
                    <a:pt x="2696" y="4812"/>
                  </a:cubicBezTo>
                  <a:cubicBezTo>
                    <a:pt x="2947" y="4812"/>
                    <a:pt x="3203" y="4772"/>
                    <a:pt x="3455" y="4689"/>
                  </a:cubicBezTo>
                  <a:cubicBezTo>
                    <a:pt x="4712" y="4260"/>
                    <a:pt x="5397" y="2891"/>
                    <a:pt x="4967" y="1633"/>
                  </a:cubicBezTo>
                  <a:cubicBezTo>
                    <a:pt x="4635" y="638"/>
                    <a:pt x="3689" y="0"/>
                    <a:pt x="2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0"/>
            <p:cNvSpPr/>
            <p:nvPr/>
          </p:nvSpPr>
          <p:spPr>
            <a:xfrm>
              <a:off x="804225" y="4413575"/>
              <a:ext cx="68475" cy="61075"/>
            </a:xfrm>
            <a:custGeom>
              <a:rect b="b" l="l" r="r" t="t"/>
              <a:pathLst>
                <a:path extrusionOk="0" h="2443" w="2739">
                  <a:moveTo>
                    <a:pt x="1381" y="0"/>
                  </a:moveTo>
                  <a:cubicBezTo>
                    <a:pt x="1251" y="0"/>
                    <a:pt x="1118" y="22"/>
                    <a:pt x="988" y="67"/>
                  </a:cubicBezTo>
                  <a:cubicBezTo>
                    <a:pt x="351" y="274"/>
                    <a:pt x="1" y="975"/>
                    <a:pt x="208" y="1611"/>
                  </a:cubicBezTo>
                  <a:cubicBezTo>
                    <a:pt x="385" y="2118"/>
                    <a:pt x="854" y="2443"/>
                    <a:pt x="1367" y="2443"/>
                  </a:cubicBezTo>
                  <a:cubicBezTo>
                    <a:pt x="1499" y="2443"/>
                    <a:pt x="1634" y="2421"/>
                    <a:pt x="1768" y="2375"/>
                  </a:cubicBezTo>
                  <a:cubicBezTo>
                    <a:pt x="2404" y="2168"/>
                    <a:pt x="2739" y="1468"/>
                    <a:pt x="2532" y="831"/>
                  </a:cubicBezTo>
                  <a:cubicBezTo>
                    <a:pt x="2354" y="325"/>
                    <a:pt x="1885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0"/>
            <p:cNvSpPr/>
            <p:nvPr/>
          </p:nvSpPr>
          <p:spPr>
            <a:xfrm>
              <a:off x="807425" y="4524500"/>
              <a:ext cx="165550" cy="147400"/>
            </a:xfrm>
            <a:custGeom>
              <a:rect b="b" l="l" r="r" t="t"/>
              <a:pathLst>
                <a:path extrusionOk="0" h="5896" w="6622">
                  <a:moveTo>
                    <a:pt x="3308" y="1208"/>
                  </a:moveTo>
                  <a:cubicBezTo>
                    <a:pt x="4044" y="1208"/>
                    <a:pt x="4724" y="1669"/>
                    <a:pt x="4966" y="2395"/>
                  </a:cubicBezTo>
                  <a:cubicBezTo>
                    <a:pt x="5269" y="3303"/>
                    <a:pt x="4775" y="4289"/>
                    <a:pt x="3868" y="4608"/>
                  </a:cubicBezTo>
                  <a:cubicBezTo>
                    <a:pt x="3687" y="4668"/>
                    <a:pt x="3503" y="4697"/>
                    <a:pt x="3321" y="4697"/>
                  </a:cubicBezTo>
                  <a:cubicBezTo>
                    <a:pt x="2594" y="4697"/>
                    <a:pt x="1913" y="4236"/>
                    <a:pt x="1671" y="3509"/>
                  </a:cubicBezTo>
                  <a:cubicBezTo>
                    <a:pt x="1353" y="2586"/>
                    <a:pt x="1846" y="1599"/>
                    <a:pt x="2754" y="1297"/>
                  </a:cubicBezTo>
                  <a:cubicBezTo>
                    <a:pt x="2938" y="1237"/>
                    <a:pt x="3125" y="1208"/>
                    <a:pt x="3308" y="1208"/>
                  </a:cubicBezTo>
                  <a:close/>
                  <a:moveTo>
                    <a:pt x="3302" y="1"/>
                  </a:moveTo>
                  <a:cubicBezTo>
                    <a:pt x="2994" y="1"/>
                    <a:pt x="2680" y="49"/>
                    <a:pt x="2372" y="151"/>
                  </a:cubicBezTo>
                  <a:cubicBezTo>
                    <a:pt x="828" y="676"/>
                    <a:pt x="0" y="2347"/>
                    <a:pt x="525" y="3891"/>
                  </a:cubicBezTo>
                  <a:cubicBezTo>
                    <a:pt x="931" y="5121"/>
                    <a:pt x="2073" y="5896"/>
                    <a:pt x="3301" y="5896"/>
                  </a:cubicBezTo>
                  <a:cubicBezTo>
                    <a:pt x="3615" y="5896"/>
                    <a:pt x="3935" y="5845"/>
                    <a:pt x="4250" y="5738"/>
                  </a:cubicBezTo>
                  <a:cubicBezTo>
                    <a:pt x="5794" y="5229"/>
                    <a:pt x="6622" y="3557"/>
                    <a:pt x="6112" y="2013"/>
                  </a:cubicBezTo>
                  <a:cubicBezTo>
                    <a:pt x="5692" y="778"/>
                    <a:pt x="4538" y="1"/>
                    <a:pt x="3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841250" y="4554675"/>
              <a:ext cx="97900" cy="87250"/>
            </a:xfrm>
            <a:custGeom>
              <a:rect b="b" l="l" r="r" t="t"/>
              <a:pathLst>
                <a:path extrusionOk="0" h="3490" w="3916">
                  <a:moveTo>
                    <a:pt x="1955" y="1"/>
                  </a:moveTo>
                  <a:cubicBezTo>
                    <a:pt x="1772" y="1"/>
                    <a:pt x="1585" y="30"/>
                    <a:pt x="1401" y="90"/>
                  </a:cubicBezTo>
                  <a:cubicBezTo>
                    <a:pt x="493" y="392"/>
                    <a:pt x="0" y="1379"/>
                    <a:pt x="318" y="2302"/>
                  </a:cubicBezTo>
                  <a:cubicBezTo>
                    <a:pt x="560" y="3029"/>
                    <a:pt x="1241" y="3490"/>
                    <a:pt x="1968" y="3490"/>
                  </a:cubicBezTo>
                  <a:cubicBezTo>
                    <a:pt x="2150" y="3490"/>
                    <a:pt x="2334" y="3461"/>
                    <a:pt x="2515" y="3401"/>
                  </a:cubicBezTo>
                  <a:cubicBezTo>
                    <a:pt x="3422" y="3082"/>
                    <a:pt x="3916" y="2096"/>
                    <a:pt x="3613" y="1188"/>
                  </a:cubicBezTo>
                  <a:cubicBezTo>
                    <a:pt x="3371" y="462"/>
                    <a:pt x="2691" y="1"/>
                    <a:pt x="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835275" y="4404100"/>
              <a:ext cx="44200" cy="35500"/>
            </a:xfrm>
            <a:custGeom>
              <a:rect b="b" l="l" r="r" t="t"/>
              <a:pathLst>
                <a:path extrusionOk="0" h="1420" w="1768">
                  <a:moveTo>
                    <a:pt x="951" y="1"/>
                  </a:moveTo>
                  <a:cubicBezTo>
                    <a:pt x="858" y="1"/>
                    <a:pt x="763" y="16"/>
                    <a:pt x="669" y="48"/>
                  </a:cubicBezTo>
                  <a:cubicBezTo>
                    <a:pt x="239" y="192"/>
                    <a:pt x="0" y="606"/>
                    <a:pt x="128" y="972"/>
                  </a:cubicBezTo>
                  <a:cubicBezTo>
                    <a:pt x="225" y="1251"/>
                    <a:pt x="499" y="1419"/>
                    <a:pt x="814" y="1419"/>
                  </a:cubicBezTo>
                  <a:cubicBezTo>
                    <a:pt x="912" y="1419"/>
                    <a:pt x="1013" y="1403"/>
                    <a:pt x="1115" y="1370"/>
                  </a:cubicBezTo>
                  <a:cubicBezTo>
                    <a:pt x="1528" y="1242"/>
                    <a:pt x="1767" y="828"/>
                    <a:pt x="1640" y="462"/>
                  </a:cubicBezTo>
                  <a:cubicBezTo>
                    <a:pt x="1554" y="179"/>
                    <a:pt x="1267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890175" y="4551900"/>
              <a:ext cx="44200" cy="35675"/>
            </a:xfrm>
            <a:custGeom>
              <a:rect b="b" l="l" r="r" t="t"/>
              <a:pathLst>
                <a:path extrusionOk="0" h="1427" w="1768">
                  <a:moveTo>
                    <a:pt x="943" y="0"/>
                  </a:moveTo>
                  <a:cubicBezTo>
                    <a:pt x="853" y="0"/>
                    <a:pt x="760" y="14"/>
                    <a:pt x="669" y="42"/>
                  </a:cubicBezTo>
                  <a:cubicBezTo>
                    <a:pt x="240" y="185"/>
                    <a:pt x="1" y="599"/>
                    <a:pt x="128" y="965"/>
                  </a:cubicBezTo>
                  <a:cubicBezTo>
                    <a:pt x="227" y="1248"/>
                    <a:pt x="506" y="1427"/>
                    <a:pt x="827" y="1427"/>
                  </a:cubicBezTo>
                  <a:cubicBezTo>
                    <a:pt x="920" y="1427"/>
                    <a:pt x="1018" y="1411"/>
                    <a:pt x="1115" y="1379"/>
                  </a:cubicBezTo>
                  <a:cubicBezTo>
                    <a:pt x="1529" y="1236"/>
                    <a:pt x="1768" y="822"/>
                    <a:pt x="1640" y="456"/>
                  </a:cubicBezTo>
                  <a:cubicBezTo>
                    <a:pt x="1553" y="170"/>
                    <a:pt x="1263" y="0"/>
                    <a:pt x="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50"/>
          <p:cNvGrpSpPr/>
          <p:nvPr/>
        </p:nvGrpSpPr>
        <p:grpSpPr>
          <a:xfrm>
            <a:off x="7680642" y="515399"/>
            <a:ext cx="777048" cy="974243"/>
            <a:chOff x="579117" y="3751374"/>
            <a:chExt cx="777048" cy="974243"/>
          </a:xfrm>
        </p:grpSpPr>
        <p:sp>
          <p:nvSpPr>
            <p:cNvPr id="843" name="Google Shape;843;p50"/>
            <p:cNvSpPr/>
            <p:nvPr/>
          </p:nvSpPr>
          <p:spPr>
            <a:xfrm>
              <a:off x="579117" y="3751374"/>
              <a:ext cx="777048" cy="974243"/>
            </a:xfrm>
            <a:custGeom>
              <a:rect b="b" l="l" r="r" t="t"/>
              <a:pathLst>
                <a:path extrusionOk="0" h="25246" w="20136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706851" y="4581836"/>
              <a:ext cx="446602" cy="121867"/>
            </a:xfrm>
            <a:custGeom>
              <a:rect b="b" l="l" r="r" t="t"/>
              <a:pathLst>
                <a:path extrusionOk="0" h="3158" w="11573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723444" y="4314020"/>
              <a:ext cx="418354" cy="326857"/>
            </a:xfrm>
            <a:custGeom>
              <a:rect b="b" l="l" r="r" t="t"/>
              <a:pathLst>
                <a:path extrusionOk="0" h="8470" w="10841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0"/>
            <p:cNvSpPr/>
            <p:nvPr/>
          </p:nvSpPr>
          <p:spPr>
            <a:xfrm>
              <a:off x="601229" y="3775686"/>
              <a:ext cx="727306" cy="643990"/>
            </a:xfrm>
            <a:custGeom>
              <a:rect b="b" l="l" r="r" t="t"/>
              <a:pathLst>
                <a:path extrusionOk="0" h="16688" w="18847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0"/>
            <p:cNvSpPr/>
            <p:nvPr/>
          </p:nvSpPr>
          <p:spPr>
            <a:xfrm>
              <a:off x="774422" y="3937379"/>
              <a:ext cx="370425" cy="325429"/>
            </a:xfrm>
            <a:custGeom>
              <a:rect b="b" l="l" r="r" t="t"/>
              <a:pathLst>
                <a:path extrusionOk="0" h="8433" w="9599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0"/>
            <p:cNvSpPr/>
            <p:nvPr/>
          </p:nvSpPr>
          <p:spPr>
            <a:xfrm>
              <a:off x="818647" y="3977281"/>
              <a:ext cx="280781" cy="246436"/>
            </a:xfrm>
            <a:custGeom>
              <a:rect b="b" l="l" r="r" t="t"/>
              <a:pathLst>
                <a:path extrusionOk="0" h="6386" w="7276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864106" y="4018534"/>
              <a:ext cx="188010" cy="164934"/>
            </a:xfrm>
            <a:custGeom>
              <a:rect b="b" l="l" r="r" t="t"/>
              <a:pathLst>
                <a:path extrusionOk="0" h="4274" w="4872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906517" y="4056623"/>
              <a:ext cx="101993" cy="89760"/>
            </a:xfrm>
            <a:custGeom>
              <a:rect b="b" l="l" r="r" t="t"/>
              <a:pathLst>
                <a:path extrusionOk="0" h="2326" w="2643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953288" y="4039450"/>
              <a:ext cx="111255" cy="52830"/>
            </a:xfrm>
            <a:custGeom>
              <a:rect b="b" l="l" r="r" t="t"/>
              <a:pathLst>
                <a:path extrusionOk="0" h="1369" w="2883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782410" y="3776303"/>
              <a:ext cx="393772" cy="207305"/>
            </a:xfrm>
            <a:custGeom>
              <a:rect b="b" l="l" r="r" t="t"/>
              <a:pathLst>
                <a:path extrusionOk="0" h="5372" w="10204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922455" y="3815549"/>
              <a:ext cx="108168" cy="97556"/>
            </a:xfrm>
            <a:custGeom>
              <a:rect b="b" l="l" r="r" t="t"/>
              <a:pathLst>
                <a:path extrusionOk="0" h="2528" w="2803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1"/>
          <p:cNvSpPr txBox="1"/>
          <p:nvPr>
            <p:ph type="title"/>
          </p:nvPr>
        </p:nvSpPr>
        <p:spPr>
          <a:xfrm>
            <a:off x="840225" y="544800"/>
            <a:ext cx="75906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/>
              <a:t>WHAT IS Product owner?</a:t>
            </a:r>
            <a:endParaRPr b="0" sz="3300"/>
          </a:p>
        </p:txBody>
      </p:sp>
      <p:sp>
        <p:nvSpPr>
          <p:cNvPr id="859" name="Google Shape;859;p51"/>
          <p:cNvSpPr txBox="1"/>
          <p:nvPr>
            <p:ph idx="5" type="subTitle"/>
          </p:nvPr>
        </p:nvSpPr>
        <p:spPr>
          <a:xfrm>
            <a:off x="1061175" y="2059850"/>
            <a:ext cx="3029100" cy="9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en" sz="1700"/>
              <a:t>Planning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en" sz="1700"/>
              <a:t>Select Function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+"/>
            </a:pPr>
            <a:r>
              <a:rPr lang="en" sz="1700"/>
              <a:t>Solve problems</a:t>
            </a:r>
            <a:endParaRPr sz="1700"/>
          </a:p>
        </p:txBody>
      </p:sp>
      <p:sp>
        <p:nvSpPr>
          <p:cNvPr id="860" name="Google Shape;860;p51"/>
          <p:cNvSpPr txBox="1"/>
          <p:nvPr>
            <p:ph idx="6" type="subTitle"/>
          </p:nvPr>
        </p:nvSpPr>
        <p:spPr>
          <a:xfrm>
            <a:off x="1061175" y="1539750"/>
            <a:ext cx="33744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Product’s Responsibility</a:t>
            </a:r>
            <a:endParaRPr sz="2600"/>
          </a:p>
        </p:txBody>
      </p:sp>
      <p:grpSp>
        <p:nvGrpSpPr>
          <p:cNvPr id="861" name="Google Shape;861;p51"/>
          <p:cNvGrpSpPr/>
          <p:nvPr/>
        </p:nvGrpSpPr>
        <p:grpSpPr>
          <a:xfrm>
            <a:off x="5673225" y="1639250"/>
            <a:ext cx="3028940" cy="3031596"/>
            <a:chOff x="5673225" y="1639250"/>
            <a:chExt cx="3028940" cy="3031596"/>
          </a:xfrm>
        </p:grpSpPr>
        <p:sp>
          <p:nvSpPr>
            <p:cNvPr id="862" name="Google Shape;862;p51"/>
            <p:cNvSpPr/>
            <p:nvPr/>
          </p:nvSpPr>
          <p:spPr>
            <a:xfrm>
              <a:off x="5673225" y="1639250"/>
              <a:ext cx="3028940" cy="3031596"/>
            </a:xfrm>
            <a:custGeom>
              <a:rect b="b" l="l" r="r" t="t"/>
              <a:pathLst>
                <a:path extrusionOk="0" h="180318" w="180160">
                  <a:moveTo>
                    <a:pt x="64818" y="5481"/>
                  </a:moveTo>
                  <a:cubicBezTo>
                    <a:pt x="65076" y="5481"/>
                    <a:pt x="65290" y="5695"/>
                    <a:pt x="65290" y="5953"/>
                  </a:cubicBezTo>
                  <a:cubicBezTo>
                    <a:pt x="65290" y="6210"/>
                    <a:pt x="65076" y="6411"/>
                    <a:pt x="64818" y="6411"/>
                  </a:cubicBezTo>
                  <a:cubicBezTo>
                    <a:pt x="64560" y="6411"/>
                    <a:pt x="64346" y="6210"/>
                    <a:pt x="64346" y="5953"/>
                  </a:cubicBezTo>
                  <a:cubicBezTo>
                    <a:pt x="64346" y="5695"/>
                    <a:pt x="64560" y="5481"/>
                    <a:pt x="64818" y="5481"/>
                  </a:cubicBezTo>
                  <a:close/>
                  <a:moveTo>
                    <a:pt x="64818" y="0"/>
                  </a:moveTo>
                  <a:cubicBezTo>
                    <a:pt x="61541" y="0"/>
                    <a:pt x="58866" y="2662"/>
                    <a:pt x="58866" y="5953"/>
                  </a:cubicBezTo>
                  <a:cubicBezTo>
                    <a:pt x="58866" y="6854"/>
                    <a:pt x="59066" y="7713"/>
                    <a:pt x="59438" y="8486"/>
                  </a:cubicBezTo>
                  <a:lnTo>
                    <a:pt x="43040" y="8486"/>
                  </a:lnTo>
                  <a:cubicBezTo>
                    <a:pt x="41581" y="8486"/>
                    <a:pt x="40293" y="9230"/>
                    <a:pt x="39549" y="10403"/>
                  </a:cubicBezTo>
                  <a:lnTo>
                    <a:pt x="11061" y="10403"/>
                  </a:lnTo>
                  <a:cubicBezTo>
                    <a:pt x="4965" y="10403"/>
                    <a:pt x="0" y="15368"/>
                    <a:pt x="0" y="21478"/>
                  </a:cubicBezTo>
                  <a:lnTo>
                    <a:pt x="0" y="69397"/>
                  </a:lnTo>
                  <a:cubicBezTo>
                    <a:pt x="0" y="75493"/>
                    <a:pt x="4965" y="80458"/>
                    <a:pt x="11061" y="80458"/>
                  </a:cubicBezTo>
                  <a:lnTo>
                    <a:pt x="39463" y="80458"/>
                  </a:lnTo>
                  <a:cubicBezTo>
                    <a:pt x="40164" y="81717"/>
                    <a:pt x="41509" y="82533"/>
                    <a:pt x="43040" y="82533"/>
                  </a:cubicBezTo>
                  <a:lnTo>
                    <a:pt x="58393" y="82533"/>
                  </a:lnTo>
                  <a:cubicBezTo>
                    <a:pt x="57678" y="83692"/>
                    <a:pt x="57263" y="85065"/>
                    <a:pt x="57263" y="86525"/>
                  </a:cubicBezTo>
                  <a:cubicBezTo>
                    <a:pt x="57263" y="88829"/>
                    <a:pt x="58308" y="90903"/>
                    <a:pt x="59939" y="92291"/>
                  </a:cubicBezTo>
                  <a:cubicBezTo>
                    <a:pt x="58994" y="93092"/>
                    <a:pt x="58250" y="94108"/>
                    <a:pt x="57778" y="95296"/>
                  </a:cubicBezTo>
                  <a:cubicBezTo>
                    <a:pt x="56862" y="95897"/>
                    <a:pt x="56261" y="96927"/>
                    <a:pt x="56261" y="98072"/>
                  </a:cubicBezTo>
                  <a:cubicBezTo>
                    <a:pt x="56261" y="99202"/>
                    <a:pt x="56862" y="100232"/>
                    <a:pt x="57778" y="100833"/>
                  </a:cubicBezTo>
                  <a:cubicBezTo>
                    <a:pt x="58336" y="102250"/>
                    <a:pt x="59295" y="103438"/>
                    <a:pt x="60497" y="104268"/>
                  </a:cubicBezTo>
                  <a:cubicBezTo>
                    <a:pt x="59681" y="104840"/>
                    <a:pt x="58966" y="105584"/>
                    <a:pt x="58422" y="106442"/>
                  </a:cubicBezTo>
                  <a:cubicBezTo>
                    <a:pt x="57034" y="105169"/>
                    <a:pt x="55203" y="104411"/>
                    <a:pt x="53271" y="104411"/>
                  </a:cubicBezTo>
                  <a:cubicBezTo>
                    <a:pt x="53142" y="104411"/>
                    <a:pt x="52999" y="104411"/>
                    <a:pt x="52870" y="104425"/>
                  </a:cubicBezTo>
                  <a:cubicBezTo>
                    <a:pt x="52341" y="104082"/>
                    <a:pt x="51726" y="103896"/>
                    <a:pt x="51082" y="103896"/>
                  </a:cubicBezTo>
                  <a:cubicBezTo>
                    <a:pt x="50610" y="103896"/>
                    <a:pt x="50152" y="103996"/>
                    <a:pt x="49722" y="104196"/>
                  </a:cubicBezTo>
                  <a:cubicBezTo>
                    <a:pt x="48692" y="104668"/>
                    <a:pt x="47991" y="105641"/>
                    <a:pt x="47834" y="106729"/>
                  </a:cubicBezTo>
                  <a:cubicBezTo>
                    <a:pt x="46131" y="108474"/>
                    <a:pt x="45416" y="110935"/>
                    <a:pt x="45831" y="113311"/>
                  </a:cubicBezTo>
                  <a:cubicBezTo>
                    <a:pt x="45401" y="113239"/>
                    <a:pt x="44972" y="113196"/>
                    <a:pt x="44528" y="113196"/>
                  </a:cubicBezTo>
                  <a:cubicBezTo>
                    <a:pt x="42997" y="113196"/>
                    <a:pt x="41509" y="113654"/>
                    <a:pt x="40250" y="114513"/>
                  </a:cubicBezTo>
                  <a:lnTo>
                    <a:pt x="40164" y="114513"/>
                  </a:lnTo>
                  <a:cubicBezTo>
                    <a:pt x="39077" y="114513"/>
                    <a:pt x="38061" y="115056"/>
                    <a:pt x="37446" y="115958"/>
                  </a:cubicBezTo>
                  <a:cubicBezTo>
                    <a:pt x="36802" y="116888"/>
                    <a:pt x="36716" y="118090"/>
                    <a:pt x="37145" y="119091"/>
                  </a:cubicBezTo>
                  <a:cubicBezTo>
                    <a:pt x="36745" y="120894"/>
                    <a:pt x="37016" y="122754"/>
                    <a:pt x="37861" y="124328"/>
                  </a:cubicBezTo>
                  <a:cubicBezTo>
                    <a:pt x="35986" y="124529"/>
                    <a:pt x="34241" y="125430"/>
                    <a:pt x="32996" y="126847"/>
                  </a:cubicBezTo>
                  <a:cubicBezTo>
                    <a:pt x="31923" y="127090"/>
                    <a:pt x="31007" y="127862"/>
                    <a:pt x="30620" y="128936"/>
                  </a:cubicBezTo>
                  <a:cubicBezTo>
                    <a:pt x="30234" y="129994"/>
                    <a:pt x="30449" y="131168"/>
                    <a:pt x="31107" y="132041"/>
                  </a:cubicBezTo>
                  <a:cubicBezTo>
                    <a:pt x="31150" y="133815"/>
                    <a:pt x="31822" y="135475"/>
                    <a:pt x="32924" y="136777"/>
                  </a:cubicBezTo>
                  <a:cubicBezTo>
                    <a:pt x="30764" y="137449"/>
                    <a:pt x="28989" y="139066"/>
                    <a:pt x="28145" y="141227"/>
                  </a:cubicBezTo>
                  <a:cubicBezTo>
                    <a:pt x="27229" y="141813"/>
                    <a:pt x="26628" y="142858"/>
                    <a:pt x="26628" y="143988"/>
                  </a:cubicBezTo>
                  <a:cubicBezTo>
                    <a:pt x="26628" y="145119"/>
                    <a:pt x="27229" y="146163"/>
                    <a:pt x="28145" y="146750"/>
                  </a:cubicBezTo>
                  <a:cubicBezTo>
                    <a:pt x="28345" y="147279"/>
                    <a:pt x="28603" y="147766"/>
                    <a:pt x="28918" y="148224"/>
                  </a:cubicBezTo>
                  <a:cubicBezTo>
                    <a:pt x="26600" y="148825"/>
                    <a:pt x="24682" y="150499"/>
                    <a:pt x="23781" y="152760"/>
                  </a:cubicBezTo>
                  <a:cubicBezTo>
                    <a:pt x="22865" y="153360"/>
                    <a:pt x="22279" y="154391"/>
                    <a:pt x="22279" y="155535"/>
                  </a:cubicBezTo>
                  <a:cubicBezTo>
                    <a:pt x="22279" y="156666"/>
                    <a:pt x="22865" y="157696"/>
                    <a:pt x="23781" y="158297"/>
                  </a:cubicBezTo>
                  <a:cubicBezTo>
                    <a:pt x="24325" y="159671"/>
                    <a:pt x="25255" y="160830"/>
                    <a:pt x="26414" y="161674"/>
                  </a:cubicBezTo>
                  <a:cubicBezTo>
                    <a:pt x="25255" y="162504"/>
                    <a:pt x="24325" y="163663"/>
                    <a:pt x="23781" y="165036"/>
                  </a:cubicBezTo>
                  <a:cubicBezTo>
                    <a:pt x="22865" y="165637"/>
                    <a:pt x="22279" y="166667"/>
                    <a:pt x="22279" y="167798"/>
                  </a:cubicBezTo>
                  <a:cubicBezTo>
                    <a:pt x="22279" y="168943"/>
                    <a:pt x="22865" y="169973"/>
                    <a:pt x="23781" y="170574"/>
                  </a:cubicBezTo>
                  <a:cubicBezTo>
                    <a:pt x="24911" y="173435"/>
                    <a:pt x="27687" y="175367"/>
                    <a:pt x="30821" y="175367"/>
                  </a:cubicBezTo>
                  <a:cubicBezTo>
                    <a:pt x="33954" y="175367"/>
                    <a:pt x="36745" y="173435"/>
                    <a:pt x="37861" y="170574"/>
                  </a:cubicBezTo>
                  <a:cubicBezTo>
                    <a:pt x="38776" y="169973"/>
                    <a:pt x="39377" y="168943"/>
                    <a:pt x="39377" y="167798"/>
                  </a:cubicBezTo>
                  <a:cubicBezTo>
                    <a:pt x="39377" y="166667"/>
                    <a:pt x="38776" y="165637"/>
                    <a:pt x="37861" y="165036"/>
                  </a:cubicBezTo>
                  <a:cubicBezTo>
                    <a:pt x="37317" y="163663"/>
                    <a:pt x="36401" y="162504"/>
                    <a:pt x="35242" y="161659"/>
                  </a:cubicBezTo>
                  <a:cubicBezTo>
                    <a:pt x="36401" y="160830"/>
                    <a:pt x="37317" y="159671"/>
                    <a:pt x="37861" y="158297"/>
                  </a:cubicBezTo>
                  <a:cubicBezTo>
                    <a:pt x="38776" y="157696"/>
                    <a:pt x="39377" y="156666"/>
                    <a:pt x="39377" y="155535"/>
                  </a:cubicBezTo>
                  <a:cubicBezTo>
                    <a:pt x="39377" y="154391"/>
                    <a:pt x="38776" y="153360"/>
                    <a:pt x="37861" y="152760"/>
                  </a:cubicBezTo>
                  <a:cubicBezTo>
                    <a:pt x="37660" y="152244"/>
                    <a:pt x="37403" y="151758"/>
                    <a:pt x="37088" y="151300"/>
                  </a:cubicBezTo>
                  <a:cubicBezTo>
                    <a:pt x="39406" y="150699"/>
                    <a:pt x="41338" y="149011"/>
                    <a:pt x="42225" y="146750"/>
                  </a:cubicBezTo>
                  <a:cubicBezTo>
                    <a:pt x="43141" y="146163"/>
                    <a:pt x="43727" y="145119"/>
                    <a:pt x="43727" y="143988"/>
                  </a:cubicBezTo>
                  <a:cubicBezTo>
                    <a:pt x="43727" y="142858"/>
                    <a:pt x="43141" y="141813"/>
                    <a:pt x="42225" y="141227"/>
                  </a:cubicBezTo>
                  <a:cubicBezTo>
                    <a:pt x="41910" y="140425"/>
                    <a:pt x="41466" y="139696"/>
                    <a:pt x="40923" y="139066"/>
                  </a:cubicBezTo>
                  <a:cubicBezTo>
                    <a:pt x="42225" y="138651"/>
                    <a:pt x="43412" y="137893"/>
                    <a:pt x="44328" y="136848"/>
                  </a:cubicBezTo>
                  <a:cubicBezTo>
                    <a:pt x="45416" y="136605"/>
                    <a:pt x="46317" y="135832"/>
                    <a:pt x="46703" y="134759"/>
                  </a:cubicBezTo>
                  <a:cubicBezTo>
                    <a:pt x="47090" y="133700"/>
                    <a:pt x="46889" y="132527"/>
                    <a:pt x="46217" y="131654"/>
                  </a:cubicBezTo>
                  <a:cubicBezTo>
                    <a:pt x="46188" y="130452"/>
                    <a:pt x="45873" y="129293"/>
                    <a:pt x="45330" y="128263"/>
                  </a:cubicBezTo>
                  <a:cubicBezTo>
                    <a:pt x="46575" y="128134"/>
                    <a:pt x="47762" y="127705"/>
                    <a:pt x="48792" y="126990"/>
                  </a:cubicBezTo>
                  <a:lnTo>
                    <a:pt x="48878" y="126990"/>
                  </a:lnTo>
                  <a:cubicBezTo>
                    <a:pt x="49966" y="126990"/>
                    <a:pt x="50982" y="126460"/>
                    <a:pt x="51597" y="125559"/>
                  </a:cubicBezTo>
                  <a:cubicBezTo>
                    <a:pt x="52241" y="124614"/>
                    <a:pt x="52327" y="123427"/>
                    <a:pt x="51897" y="122411"/>
                  </a:cubicBezTo>
                  <a:cubicBezTo>
                    <a:pt x="52126" y="121409"/>
                    <a:pt x="52141" y="120393"/>
                    <a:pt x="51955" y="119420"/>
                  </a:cubicBezTo>
                  <a:lnTo>
                    <a:pt x="51955" y="119420"/>
                  </a:lnTo>
                  <a:cubicBezTo>
                    <a:pt x="52398" y="119492"/>
                    <a:pt x="52827" y="119535"/>
                    <a:pt x="53285" y="119535"/>
                  </a:cubicBezTo>
                  <a:cubicBezTo>
                    <a:pt x="53414" y="119535"/>
                    <a:pt x="53543" y="119535"/>
                    <a:pt x="53686" y="119521"/>
                  </a:cubicBezTo>
                  <a:cubicBezTo>
                    <a:pt x="54215" y="119864"/>
                    <a:pt x="54831" y="120050"/>
                    <a:pt x="55460" y="120050"/>
                  </a:cubicBezTo>
                  <a:cubicBezTo>
                    <a:pt x="55932" y="120050"/>
                    <a:pt x="56405" y="119950"/>
                    <a:pt x="56834" y="119749"/>
                  </a:cubicBezTo>
                  <a:cubicBezTo>
                    <a:pt x="57864" y="119277"/>
                    <a:pt x="58565" y="118304"/>
                    <a:pt x="58723" y="117217"/>
                  </a:cubicBezTo>
                  <a:cubicBezTo>
                    <a:pt x="59080" y="116845"/>
                    <a:pt x="59395" y="116444"/>
                    <a:pt x="59667" y="116001"/>
                  </a:cubicBezTo>
                  <a:cubicBezTo>
                    <a:pt x="59924" y="116244"/>
                    <a:pt x="60211" y="116473"/>
                    <a:pt x="60497" y="116673"/>
                  </a:cubicBezTo>
                  <a:cubicBezTo>
                    <a:pt x="59295" y="117517"/>
                    <a:pt x="58336" y="118691"/>
                    <a:pt x="57778" y="120107"/>
                  </a:cubicBezTo>
                  <a:cubicBezTo>
                    <a:pt x="56862" y="120708"/>
                    <a:pt x="56261" y="121738"/>
                    <a:pt x="56261" y="122883"/>
                  </a:cubicBezTo>
                  <a:cubicBezTo>
                    <a:pt x="56261" y="124013"/>
                    <a:pt x="56862" y="125044"/>
                    <a:pt x="57778" y="125645"/>
                  </a:cubicBezTo>
                  <a:cubicBezTo>
                    <a:pt x="58336" y="127061"/>
                    <a:pt x="59295" y="128234"/>
                    <a:pt x="60497" y="129079"/>
                  </a:cubicBezTo>
                  <a:cubicBezTo>
                    <a:pt x="59295" y="129923"/>
                    <a:pt x="58336" y="131096"/>
                    <a:pt x="57778" y="132513"/>
                  </a:cubicBezTo>
                  <a:cubicBezTo>
                    <a:pt x="56862" y="133114"/>
                    <a:pt x="56261" y="134144"/>
                    <a:pt x="56261" y="135289"/>
                  </a:cubicBezTo>
                  <a:cubicBezTo>
                    <a:pt x="56261" y="136419"/>
                    <a:pt x="56862" y="137449"/>
                    <a:pt x="57778" y="138050"/>
                  </a:cubicBezTo>
                  <a:cubicBezTo>
                    <a:pt x="58336" y="139467"/>
                    <a:pt x="59295" y="140640"/>
                    <a:pt x="60497" y="141484"/>
                  </a:cubicBezTo>
                  <a:cubicBezTo>
                    <a:pt x="59295" y="142329"/>
                    <a:pt x="58336" y="143502"/>
                    <a:pt x="57778" y="144918"/>
                  </a:cubicBezTo>
                  <a:cubicBezTo>
                    <a:pt x="56862" y="145519"/>
                    <a:pt x="56261" y="146550"/>
                    <a:pt x="56261" y="147694"/>
                  </a:cubicBezTo>
                  <a:cubicBezTo>
                    <a:pt x="56261" y="148825"/>
                    <a:pt x="56862" y="149855"/>
                    <a:pt x="57778" y="150456"/>
                  </a:cubicBezTo>
                  <a:cubicBezTo>
                    <a:pt x="58336" y="151872"/>
                    <a:pt x="59295" y="153046"/>
                    <a:pt x="60497" y="153890"/>
                  </a:cubicBezTo>
                  <a:cubicBezTo>
                    <a:pt x="59295" y="154734"/>
                    <a:pt x="58336" y="155907"/>
                    <a:pt x="57778" y="157324"/>
                  </a:cubicBezTo>
                  <a:cubicBezTo>
                    <a:pt x="56862" y="157925"/>
                    <a:pt x="56261" y="158955"/>
                    <a:pt x="56261" y="160100"/>
                  </a:cubicBezTo>
                  <a:cubicBezTo>
                    <a:pt x="56261" y="161230"/>
                    <a:pt x="56862" y="162260"/>
                    <a:pt x="57778" y="162861"/>
                  </a:cubicBezTo>
                  <a:cubicBezTo>
                    <a:pt x="58336" y="164278"/>
                    <a:pt x="59295" y="165451"/>
                    <a:pt x="60497" y="166295"/>
                  </a:cubicBezTo>
                  <a:cubicBezTo>
                    <a:pt x="59295" y="167140"/>
                    <a:pt x="58336" y="168313"/>
                    <a:pt x="57778" y="169730"/>
                  </a:cubicBezTo>
                  <a:cubicBezTo>
                    <a:pt x="56862" y="170331"/>
                    <a:pt x="56261" y="171361"/>
                    <a:pt x="56261" y="172505"/>
                  </a:cubicBezTo>
                  <a:cubicBezTo>
                    <a:pt x="56261" y="173636"/>
                    <a:pt x="56862" y="174666"/>
                    <a:pt x="57778" y="175267"/>
                  </a:cubicBezTo>
                  <a:cubicBezTo>
                    <a:pt x="58909" y="178129"/>
                    <a:pt x="61684" y="180060"/>
                    <a:pt x="64818" y="180060"/>
                  </a:cubicBezTo>
                  <a:cubicBezTo>
                    <a:pt x="67952" y="180060"/>
                    <a:pt x="70727" y="178129"/>
                    <a:pt x="71858" y="175267"/>
                  </a:cubicBezTo>
                  <a:cubicBezTo>
                    <a:pt x="72774" y="174666"/>
                    <a:pt x="73375" y="173636"/>
                    <a:pt x="73375" y="172505"/>
                  </a:cubicBezTo>
                  <a:cubicBezTo>
                    <a:pt x="73375" y="171361"/>
                    <a:pt x="72774" y="170331"/>
                    <a:pt x="71858" y="169730"/>
                  </a:cubicBezTo>
                  <a:cubicBezTo>
                    <a:pt x="71300" y="168313"/>
                    <a:pt x="70341" y="167140"/>
                    <a:pt x="69139" y="166295"/>
                  </a:cubicBezTo>
                  <a:cubicBezTo>
                    <a:pt x="70341" y="165451"/>
                    <a:pt x="71300" y="164278"/>
                    <a:pt x="71858" y="162861"/>
                  </a:cubicBezTo>
                  <a:cubicBezTo>
                    <a:pt x="72774" y="162260"/>
                    <a:pt x="73375" y="161230"/>
                    <a:pt x="73375" y="160100"/>
                  </a:cubicBezTo>
                  <a:cubicBezTo>
                    <a:pt x="73375" y="158955"/>
                    <a:pt x="72774" y="157925"/>
                    <a:pt x="71858" y="157324"/>
                  </a:cubicBezTo>
                  <a:cubicBezTo>
                    <a:pt x="71300" y="155907"/>
                    <a:pt x="70341" y="154734"/>
                    <a:pt x="69139" y="153890"/>
                  </a:cubicBezTo>
                  <a:cubicBezTo>
                    <a:pt x="70341" y="153046"/>
                    <a:pt x="71300" y="151872"/>
                    <a:pt x="71858" y="150456"/>
                  </a:cubicBezTo>
                  <a:cubicBezTo>
                    <a:pt x="72774" y="149855"/>
                    <a:pt x="73375" y="148825"/>
                    <a:pt x="73375" y="147694"/>
                  </a:cubicBezTo>
                  <a:cubicBezTo>
                    <a:pt x="73375" y="146550"/>
                    <a:pt x="72774" y="145519"/>
                    <a:pt x="71858" y="144918"/>
                  </a:cubicBezTo>
                  <a:cubicBezTo>
                    <a:pt x="71300" y="143502"/>
                    <a:pt x="70341" y="142329"/>
                    <a:pt x="69139" y="141484"/>
                  </a:cubicBezTo>
                  <a:cubicBezTo>
                    <a:pt x="70341" y="140640"/>
                    <a:pt x="71300" y="139467"/>
                    <a:pt x="71858" y="138050"/>
                  </a:cubicBezTo>
                  <a:cubicBezTo>
                    <a:pt x="72774" y="137449"/>
                    <a:pt x="73375" y="136419"/>
                    <a:pt x="73375" y="135289"/>
                  </a:cubicBezTo>
                  <a:cubicBezTo>
                    <a:pt x="73375" y="134144"/>
                    <a:pt x="72774" y="133114"/>
                    <a:pt x="71858" y="132513"/>
                  </a:cubicBezTo>
                  <a:cubicBezTo>
                    <a:pt x="71300" y="131096"/>
                    <a:pt x="70341" y="129923"/>
                    <a:pt x="69139" y="129079"/>
                  </a:cubicBezTo>
                  <a:cubicBezTo>
                    <a:pt x="70341" y="128234"/>
                    <a:pt x="71300" y="127061"/>
                    <a:pt x="71858" y="125645"/>
                  </a:cubicBezTo>
                  <a:cubicBezTo>
                    <a:pt x="72774" y="125044"/>
                    <a:pt x="73375" y="124013"/>
                    <a:pt x="73375" y="122883"/>
                  </a:cubicBezTo>
                  <a:cubicBezTo>
                    <a:pt x="73375" y="121738"/>
                    <a:pt x="72774" y="120708"/>
                    <a:pt x="71858" y="120107"/>
                  </a:cubicBezTo>
                  <a:cubicBezTo>
                    <a:pt x="71300" y="118691"/>
                    <a:pt x="70341" y="117517"/>
                    <a:pt x="69139" y="116673"/>
                  </a:cubicBezTo>
                  <a:cubicBezTo>
                    <a:pt x="69440" y="116473"/>
                    <a:pt x="69712" y="116244"/>
                    <a:pt x="69969" y="116001"/>
                  </a:cubicBezTo>
                  <a:cubicBezTo>
                    <a:pt x="70241" y="116444"/>
                    <a:pt x="70556" y="116845"/>
                    <a:pt x="70914" y="117217"/>
                  </a:cubicBezTo>
                  <a:cubicBezTo>
                    <a:pt x="71085" y="118304"/>
                    <a:pt x="71772" y="119277"/>
                    <a:pt x="72802" y="119749"/>
                  </a:cubicBezTo>
                  <a:cubicBezTo>
                    <a:pt x="73246" y="119950"/>
                    <a:pt x="73704" y="120050"/>
                    <a:pt x="74176" y="120050"/>
                  </a:cubicBezTo>
                  <a:cubicBezTo>
                    <a:pt x="74805" y="120050"/>
                    <a:pt x="75435" y="119864"/>
                    <a:pt x="75950" y="119521"/>
                  </a:cubicBezTo>
                  <a:cubicBezTo>
                    <a:pt x="76093" y="119535"/>
                    <a:pt x="76222" y="119535"/>
                    <a:pt x="76365" y="119535"/>
                  </a:cubicBezTo>
                  <a:cubicBezTo>
                    <a:pt x="76809" y="119535"/>
                    <a:pt x="77252" y="119492"/>
                    <a:pt x="77681" y="119420"/>
                  </a:cubicBezTo>
                  <a:lnTo>
                    <a:pt x="77681" y="119420"/>
                  </a:lnTo>
                  <a:cubicBezTo>
                    <a:pt x="77495" y="120393"/>
                    <a:pt x="77510" y="121409"/>
                    <a:pt x="77739" y="122411"/>
                  </a:cubicBezTo>
                  <a:cubicBezTo>
                    <a:pt x="77309" y="123427"/>
                    <a:pt x="77410" y="124614"/>
                    <a:pt x="78039" y="125559"/>
                  </a:cubicBezTo>
                  <a:cubicBezTo>
                    <a:pt x="78654" y="126460"/>
                    <a:pt x="79670" y="126990"/>
                    <a:pt x="80758" y="126990"/>
                  </a:cubicBezTo>
                  <a:lnTo>
                    <a:pt x="80844" y="126990"/>
                  </a:lnTo>
                  <a:cubicBezTo>
                    <a:pt x="81874" y="127705"/>
                    <a:pt x="83076" y="128134"/>
                    <a:pt x="84321" y="128263"/>
                  </a:cubicBezTo>
                  <a:cubicBezTo>
                    <a:pt x="83763" y="129293"/>
                    <a:pt x="83448" y="130452"/>
                    <a:pt x="83419" y="131654"/>
                  </a:cubicBezTo>
                  <a:cubicBezTo>
                    <a:pt x="82761" y="132527"/>
                    <a:pt x="82546" y="133700"/>
                    <a:pt x="82933" y="134759"/>
                  </a:cubicBezTo>
                  <a:cubicBezTo>
                    <a:pt x="83319" y="135832"/>
                    <a:pt x="84235" y="136605"/>
                    <a:pt x="85308" y="136848"/>
                  </a:cubicBezTo>
                  <a:cubicBezTo>
                    <a:pt x="86224" y="137893"/>
                    <a:pt x="87411" y="138651"/>
                    <a:pt x="88713" y="139066"/>
                  </a:cubicBezTo>
                  <a:cubicBezTo>
                    <a:pt x="88170" y="139696"/>
                    <a:pt x="87726" y="140425"/>
                    <a:pt x="87426" y="141227"/>
                  </a:cubicBezTo>
                  <a:cubicBezTo>
                    <a:pt x="86496" y="141813"/>
                    <a:pt x="85909" y="142858"/>
                    <a:pt x="85909" y="143988"/>
                  </a:cubicBezTo>
                  <a:cubicBezTo>
                    <a:pt x="85909" y="145119"/>
                    <a:pt x="86496" y="146163"/>
                    <a:pt x="87426" y="146750"/>
                  </a:cubicBezTo>
                  <a:cubicBezTo>
                    <a:pt x="88313" y="149011"/>
                    <a:pt x="90230" y="150699"/>
                    <a:pt x="92548" y="151300"/>
                  </a:cubicBezTo>
                  <a:cubicBezTo>
                    <a:pt x="92233" y="151758"/>
                    <a:pt x="91976" y="152244"/>
                    <a:pt x="91775" y="152760"/>
                  </a:cubicBezTo>
                  <a:cubicBezTo>
                    <a:pt x="90860" y="153360"/>
                    <a:pt x="90259" y="154391"/>
                    <a:pt x="90259" y="155535"/>
                  </a:cubicBezTo>
                  <a:cubicBezTo>
                    <a:pt x="90259" y="156666"/>
                    <a:pt x="90860" y="157696"/>
                    <a:pt x="91775" y="158297"/>
                  </a:cubicBezTo>
                  <a:cubicBezTo>
                    <a:pt x="92319" y="159671"/>
                    <a:pt x="93235" y="160830"/>
                    <a:pt x="94394" y="161659"/>
                  </a:cubicBezTo>
                  <a:cubicBezTo>
                    <a:pt x="93235" y="162504"/>
                    <a:pt x="92319" y="163663"/>
                    <a:pt x="91775" y="165036"/>
                  </a:cubicBezTo>
                  <a:cubicBezTo>
                    <a:pt x="90860" y="165637"/>
                    <a:pt x="90259" y="166667"/>
                    <a:pt x="90259" y="167798"/>
                  </a:cubicBezTo>
                  <a:cubicBezTo>
                    <a:pt x="90259" y="168943"/>
                    <a:pt x="90860" y="169973"/>
                    <a:pt x="91775" y="170574"/>
                  </a:cubicBezTo>
                  <a:cubicBezTo>
                    <a:pt x="92906" y="173435"/>
                    <a:pt x="95682" y="175367"/>
                    <a:pt x="98815" y="175367"/>
                  </a:cubicBezTo>
                  <a:cubicBezTo>
                    <a:pt x="101949" y="175367"/>
                    <a:pt x="104725" y="173435"/>
                    <a:pt x="105855" y="170574"/>
                  </a:cubicBezTo>
                  <a:cubicBezTo>
                    <a:pt x="106771" y="169973"/>
                    <a:pt x="107372" y="168943"/>
                    <a:pt x="107372" y="167798"/>
                  </a:cubicBezTo>
                  <a:cubicBezTo>
                    <a:pt x="107372" y="166667"/>
                    <a:pt x="106771" y="165637"/>
                    <a:pt x="105855" y="165036"/>
                  </a:cubicBezTo>
                  <a:cubicBezTo>
                    <a:pt x="105311" y="163663"/>
                    <a:pt x="104396" y="162504"/>
                    <a:pt x="103222" y="161659"/>
                  </a:cubicBezTo>
                  <a:cubicBezTo>
                    <a:pt x="104381" y="160830"/>
                    <a:pt x="105311" y="159671"/>
                    <a:pt x="105855" y="158297"/>
                  </a:cubicBezTo>
                  <a:cubicBezTo>
                    <a:pt x="106771" y="157696"/>
                    <a:pt x="107372" y="156666"/>
                    <a:pt x="107372" y="155535"/>
                  </a:cubicBezTo>
                  <a:cubicBezTo>
                    <a:pt x="107372" y="154391"/>
                    <a:pt x="106771" y="153360"/>
                    <a:pt x="105855" y="152760"/>
                  </a:cubicBezTo>
                  <a:cubicBezTo>
                    <a:pt x="104968" y="150499"/>
                    <a:pt x="103036" y="148825"/>
                    <a:pt x="100718" y="148209"/>
                  </a:cubicBezTo>
                  <a:cubicBezTo>
                    <a:pt x="101033" y="147766"/>
                    <a:pt x="101291" y="147279"/>
                    <a:pt x="101491" y="146750"/>
                  </a:cubicBezTo>
                  <a:cubicBezTo>
                    <a:pt x="102407" y="146163"/>
                    <a:pt x="103008" y="145119"/>
                    <a:pt x="103008" y="143988"/>
                  </a:cubicBezTo>
                  <a:cubicBezTo>
                    <a:pt x="103008" y="142858"/>
                    <a:pt x="102407" y="141813"/>
                    <a:pt x="101491" y="141227"/>
                  </a:cubicBezTo>
                  <a:cubicBezTo>
                    <a:pt x="100647" y="139066"/>
                    <a:pt x="98873" y="137449"/>
                    <a:pt x="96712" y="136777"/>
                  </a:cubicBezTo>
                  <a:cubicBezTo>
                    <a:pt x="97828" y="135475"/>
                    <a:pt x="98486" y="133815"/>
                    <a:pt x="98529" y="132041"/>
                  </a:cubicBezTo>
                  <a:cubicBezTo>
                    <a:pt x="99187" y="131168"/>
                    <a:pt x="99402" y="129994"/>
                    <a:pt x="99016" y="128936"/>
                  </a:cubicBezTo>
                  <a:cubicBezTo>
                    <a:pt x="98629" y="127862"/>
                    <a:pt x="97714" y="127090"/>
                    <a:pt x="96640" y="126847"/>
                  </a:cubicBezTo>
                  <a:cubicBezTo>
                    <a:pt x="95396" y="125430"/>
                    <a:pt x="93664" y="124529"/>
                    <a:pt x="91775" y="124328"/>
                  </a:cubicBezTo>
                  <a:cubicBezTo>
                    <a:pt x="92047" y="123827"/>
                    <a:pt x="92262" y="123298"/>
                    <a:pt x="92405" y="122754"/>
                  </a:cubicBezTo>
                  <a:cubicBezTo>
                    <a:pt x="92734" y="122854"/>
                    <a:pt x="93049" y="122940"/>
                    <a:pt x="93378" y="123026"/>
                  </a:cubicBezTo>
                  <a:lnTo>
                    <a:pt x="103580" y="125358"/>
                  </a:lnTo>
                  <a:cubicBezTo>
                    <a:pt x="104582" y="125587"/>
                    <a:pt x="105612" y="125702"/>
                    <a:pt x="106642" y="125702"/>
                  </a:cubicBezTo>
                  <a:cubicBezTo>
                    <a:pt x="109160" y="125702"/>
                    <a:pt x="111607" y="125015"/>
                    <a:pt x="113753" y="123699"/>
                  </a:cubicBezTo>
                  <a:lnTo>
                    <a:pt x="122052" y="125630"/>
                  </a:lnTo>
                  <a:lnTo>
                    <a:pt x="122052" y="128277"/>
                  </a:lnTo>
                  <a:cubicBezTo>
                    <a:pt x="122052" y="130739"/>
                    <a:pt x="123297" y="133014"/>
                    <a:pt x="125315" y="134359"/>
                  </a:cubicBezTo>
                  <a:lnTo>
                    <a:pt x="125315" y="152087"/>
                  </a:lnTo>
                  <a:lnTo>
                    <a:pt x="104496" y="172906"/>
                  </a:lnTo>
                  <a:lnTo>
                    <a:pt x="113496" y="172906"/>
                  </a:lnTo>
                  <a:lnTo>
                    <a:pt x="125315" y="161087"/>
                  </a:lnTo>
                  <a:lnTo>
                    <a:pt x="125315" y="161245"/>
                  </a:lnTo>
                  <a:lnTo>
                    <a:pt x="128735" y="161245"/>
                  </a:lnTo>
                  <a:lnTo>
                    <a:pt x="128735" y="172906"/>
                  </a:lnTo>
                  <a:lnTo>
                    <a:pt x="135102" y="172906"/>
                  </a:lnTo>
                  <a:lnTo>
                    <a:pt x="135102" y="161245"/>
                  </a:lnTo>
                  <a:lnTo>
                    <a:pt x="138522" y="161245"/>
                  </a:lnTo>
                  <a:lnTo>
                    <a:pt x="138522" y="161087"/>
                  </a:lnTo>
                  <a:lnTo>
                    <a:pt x="150326" y="172906"/>
                  </a:lnTo>
                  <a:lnTo>
                    <a:pt x="159341" y="172906"/>
                  </a:lnTo>
                  <a:lnTo>
                    <a:pt x="138522" y="152087"/>
                  </a:lnTo>
                  <a:lnTo>
                    <a:pt x="138522" y="134359"/>
                  </a:lnTo>
                  <a:cubicBezTo>
                    <a:pt x="140010" y="133371"/>
                    <a:pt x="141083" y="131869"/>
                    <a:pt x="141541" y="130152"/>
                  </a:cubicBezTo>
                  <a:lnTo>
                    <a:pt x="148251" y="131711"/>
                  </a:lnTo>
                  <a:cubicBezTo>
                    <a:pt x="148781" y="131826"/>
                    <a:pt x="149310" y="131898"/>
                    <a:pt x="149854" y="131898"/>
                  </a:cubicBezTo>
                  <a:cubicBezTo>
                    <a:pt x="152387" y="131898"/>
                    <a:pt x="154662" y="130567"/>
                    <a:pt x="155907" y="128478"/>
                  </a:cubicBezTo>
                  <a:lnTo>
                    <a:pt x="156965" y="128821"/>
                  </a:lnTo>
                  <a:cubicBezTo>
                    <a:pt x="157481" y="128993"/>
                    <a:pt x="158010" y="129079"/>
                    <a:pt x="158539" y="129079"/>
                  </a:cubicBezTo>
                  <a:cubicBezTo>
                    <a:pt x="159555" y="129079"/>
                    <a:pt x="160543" y="128764"/>
                    <a:pt x="161358" y="128206"/>
                  </a:cubicBezTo>
                  <a:cubicBezTo>
                    <a:pt x="163562" y="129823"/>
                    <a:pt x="164892" y="132398"/>
                    <a:pt x="164892" y="135188"/>
                  </a:cubicBezTo>
                  <a:lnTo>
                    <a:pt x="164892" y="160157"/>
                  </a:lnTo>
                  <a:cubicBezTo>
                    <a:pt x="164892" y="163620"/>
                    <a:pt x="167697" y="166439"/>
                    <a:pt x="171160" y="166439"/>
                  </a:cubicBezTo>
                  <a:cubicBezTo>
                    <a:pt x="173864" y="166439"/>
                    <a:pt x="176053" y="168628"/>
                    <a:pt x="176053" y="171332"/>
                  </a:cubicBezTo>
                  <a:cubicBezTo>
                    <a:pt x="176053" y="174022"/>
                    <a:pt x="173864" y="176226"/>
                    <a:pt x="171160" y="176226"/>
                  </a:cubicBezTo>
                  <a:lnTo>
                    <a:pt x="108817" y="176226"/>
                  </a:lnTo>
                  <a:cubicBezTo>
                    <a:pt x="107687" y="176226"/>
                    <a:pt x="106757" y="177141"/>
                    <a:pt x="106757" y="178272"/>
                  </a:cubicBezTo>
                  <a:cubicBezTo>
                    <a:pt x="106757" y="179402"/>
                    <a:pt x="107687" y="180318"/>
                    <a:pt x="108817" y="180318"/>
                  </a:cubicBezTo>
                  <a:lnTo>
                    <a:pt x="171160" y="180318"/>
                  </a:lnTo>
                  <a:cubicBezTo>
                    <a:pt x="176125" y="180318"/>
                    <a:pt x="180160" y="176283"/>
                    <a:pt x="180160" y="171332"/>
                  </a:cubicBezTo>
                  <a:cubicBezTo>
                    <a:pt x="180160" y="166367"/>
                    <a:pt x="176125" y="162332"/>
                    <a:pt x="171160" y="162332"/>
                  </a:cubicBezTo>
                  <a:cubicBezTo>
                    <a:pt x="169972" y="162332"/>
                    <a:pt x="168999" y="161359"/>
                    <a:pt x="168999" y="160157"/>
                  </a:cubicBezTo>
                  <a:lnTo>
                    <a:pt x="168999" y="135188"/>
                  </a:lnTo>
                  <a:cubicBezTo>
                    <a:pt x="168999" y="130953"/>
                    <a:pt x="166924" y="127061"/>
                    <a:pt x="163504" y="124686"/>
                  </a:cubicBezTo>
                  <a:cubicBezTo>
                    <a:pt x="163619" y="123727"/>
                    <a:pt x="163447" y="122740"/>
                    <a:pt x="163004" y="121853"/>
                  </a:cubicBezTo>
                  <a:cubicBezTo>
                    <a:pt x="162403" y="120651"/>
                    <a:pt x="161372" y="119764"/>
                    <a:pt x="160113" y="119349"/>
                  </a:cubicBezTo>
                  <a:lnTo>
                    <a:pt x="159054" y="119005"/>
                  </a:lnTo>
                  <a:cubicBezTo>
                    <a:pt x="159698" y="115714"/>
                    <a:pt x="157895" y="112323"/>
                    <a:pt x="154719" y="111050"/>
                  </a:cubicBezTo>
                  <a:lnTo>
                    <a:pt x="144832" y="107101"/>
                  </a:lnTo>
                  <a:cubicBezTo>
                    <a:pt x="144588" y="105269"/>
                    <a:pt x="143315" y="103681"/>
                    <a:pt x="141469" y="103094"/>
                  </a:cubicBezTo>
                  <a:cubicBezTo>
                    <a:pt x="140997" y="102951"/>
                    <a:pt x="140496" y="102880"/>
                    <a:pt x="140010" y="102880"/>
                  </a:cubicBezTo>
                  <a:cubicBezTo>
                    <a:pt x="138879" y="102880"/>
                    <a:pt x="137792" y="103266"/>
                    <a:pt x="136948" y="103967"/>
                  </a:cubicBezTo>
                  <a:lnTo>
                    <a:pt x="136762" y="103881"/>
                  </a:lnTo>
                  <a:cubicBezTo>
                    <a:pt x="136647" y="101935"/>
                    <a:pt x="135345" y="100147"/>
                    <a:pt x="133371" y="99531"/>
                  </a:cubicBezTo>
                  <a:cubicBezTo>
                    <a:pt x="132898" y="99374"/>
                    <a:pt x="132412" y="99302"/>
                    <a:pt x="131911" y="99302"/>
                  </a:cubicBezTo>
                  <a:cubicBezTo>
                    <a:pt x="130666" y="99302"/>
                    <a:pt x="129479" y="99789"/>
                    <a:pt x="128591" y="100633"/>
                  </a:cubicBezTo>
                  <a:lnTo>
                    <a:pt x="121838" y="97929"/>
                  </a:lnTo>
                  <a:cubicBezTo>
                    <a:pt x="120936" y="95911"/>
                    <a:pt x="119563" y="94123"/>
                    <a:pt x="117846" y="92749"/>
                  </a:cubicBezTo>
                  <a:cubicBezTo>
                    <a:pt x="116815" y="91933"/>
                    <a:pt x="115671" y="91261"/>
                    <a:pt x="114426" y="90760"/>
                  </a:cubicBezTo>
                  <a:lnTo>
                    <a:pt x="104725" y="86854"/>
                  </a:lnTo>
                  <a:cubicBezTo>
                    <a:pt x="103079" y="86196"/>
                    <a:pt x="101362" y="85867"/>
                    <a:pt x="99602" y="85867"/>
                  </a:cubicBezTo>
                  <a:cubicBezTo>
                    <a:pt x="93593" y="85867"/>
                    <a:pt x="88341" y="89716"/>
                    <a:pt x="86538" y="95468"/>
                  </a:cubicBezTo>
                  <a:lnTo>
                    <a:pt x="83362" y="105570"/>
                  </a:lnTo>
                  <a:cubicBezTo>
                    <a:pt x="83104" y="106385"/>
                    <a:pt x="82933" y="107215"/>
                    <a:pt x="82833" y="108059"/>
                  </a:cubicBezTo>
                  <a:cubicBezTo>
                    <a:pt x="82546" y="107587"/>
                    <a:pt x="82203" y="107129"/>
                    <a:pt x="81802" y="106729"/>
                  </a:cubicBezTo>
                  <a:cubicBezTo>
                    <a:pt x="81645" y="105641"/>
                    <a:pt x="80958" y="104668"/>
                    <a:pt x="79914" y="104196"/>
                  </a:cubicBezTo>
                  <a:cubicBezTo>
                    <a:pt x="79484" y="103996"/>
                    <a:pt x="79026" y="103896"/>
                    <a:pt x="78554" y="103896"/>
                  </a:cubicBezTo>
                  <a:cubicBezTo>
                    <a:pt x="77910" y="103896"/>
                    <a:pt x="77295" y="104082"/>
                    <a:pt x="76766" y="104425"/>
                  </a:cubicBezTo>
                  <a:cubicBezTo>
                    <a:pt x="76637" y="104411"/>
                    <a:pt x="76508" y="104411"/>
                    <a:pt x="76365" y="104411"/>
                  </a:cubicBezTo>
                  <a:cubicBezTo>
                    <a:pt x="74433" y="104411"/>
                    <a:pt x="72602" y="105169"/>
                    <a:pt x="71214" y="106442"/>
                  </a:cubicBezTo>
                  <a:cubicBezTo>
                    <a:pt x="70670" y="105584"/>
                    <a:pt x="69969" y="104840"/>
                    <a:pt x="69139" y="104268"/>
                  </a:cubicBezTo>
                  <a:cubicBezTo>
                    <a:pt x="70341" y="103423"/>
                    <a:pt x="71300" y="102250"/>
                    <a:pt x="71858" y="100833"/>
                  </a:cubicBezTo>
                  <a:cubicBezTo>
                    <a:pt x="72774" y="100232"/>
                    <a:pt x="73375" y="99202"/>
                    <a:pt x="73375" y="98058"/>
                  </a:cubicBezTo>
                  <a:cubicBezTo>
                    <a:pt x="73375" y="96927"/>
                    <a:pt x="72774" y="95897"/>
                    <a:pt x="71858" y="95296"/>
                  </a:cubicBezTo>
                  <a:cubicBezTo>
                    <a:pt x="71386" y="94108"/>
                    <a:pt x="70642" y="93092"/>
                    <a:pt x="69697" y="92291"/>
                  </a:cubicBezTo>
                  <a:cubicBezTo>
                    <a:pt x="71343" y="90903"/>
                    <a:pt x="72373" y="88829"/>
                    <a:pt x="72373" y="86525"/>
                  </a:cubicBezTo>
                  <a:cubicBezTo>
                    <a:pt x="72373" y="85065"/>
                    <a:pt x="71958" y="83692"/>
                    <a:pt x="71243" y="82533"/>
                  </a:cubicBezTo>
                  <a:lnTo>
                    <a:pt x="86596" y="82533"/>
                  </a:lnTo>
                  <a:cubicBezTo>
                    <a:pt x="88127" y="82533"/>
                    <a:pt x="89472" y="81717"/>
                    <a:pt x="90187" y="80458"/>
                  </a:cubicBezTo>
                  <a:lnTo>
                    <a:pt x="118575" y="80458"/>
                  </a:lnTo>
                  <a:cubicBezTo>
                    <a:pt x="124671" y="80458"/>
                    <a:pt x="129636" y="75493"/>
                    <a:pt x="129636" y="69397"/>
                  </a:cubicBezTo>
                  <a:lnTo>
                    <a:pt x="129636" y="21478"/>
                  </a:lnTo>
                  <a:cubicBezTo>
                    <a:pt x="129636" y="15368"/>
                    <a:pt x="124671" y="10403"/>
                    <a:pt x="118575" y="10403"/>
                  </a:cubicBezTo>
                  <a:lnTo>
                    <a:pt x="90087" y="10403"/>
                  </a:lnTo>
                  <a:cubicBezTo>
                    <a:pt x="89357" y="9230"/>
                    <a:pt x="88055" y="8486"/>
                    <a:pt x="86596" y="8486"/>
                  </a:cubicBezTo>
                  <a:lnTo>
                    <a:pt x="70198" y="8486"/>
                  </a:lnTo>
                  <a:cubicBezTo>
                    <a:pt x="70570" y="7713"/>
                    <a:pt x="70770" y="6854"/>
                    <a:pt x="70770" y="5953"/>
                  </a:cubicBezTo>
                  <a:cubicBezTo>
                    <a:pt x="70770" y="2662"/>
                    <a:pt x="68095" y="0"/>
                    <a:pt x="6481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6849408" y="3424513"/>
              <a:ext cx="221084" cy="194083"/>
            </a:xfrm>
            <a:custGeom>
              <a:rect b="b" l="l" r="r" t="t"/>
              <a:pathLst>
                <a:path extrusionOk="0" h="11544" w="13150">
                  <a:moveTo>
                    <a:pt x="6573" y="0"/>
                  </a:moveTo>
                  <a:cubicBezTo>
                    <a:pt x="4387" y="0"/>
                    <a:pt x="2293" y="1252"/>
                    <a:pt x="1331" y="3375"/>
                  </a:cubicBezTo>
                  <a:cubicBezTo>
                    <a:pt x="0" y="6265"/>
                    <a:pt x="1274" y="9699"/>
                    <a:pt x="4178" y="11016"/>
                  </a:cubicBezTo>
                  <a:cubicBezTo>
                    <a:pt x="4956" y="11374"/>
                    <a:pt x="5772" y="11543"/>
                    <a:pt x="6575" y="11543"/>
                  </a:cubicBezTo>
                  <a:cubicBezTo>
                    <a:pt x="8757" y="11543"/>
                    <a:pt x="10846" y="10292"/>
                    <a:pt x="11819" y="8168"/>
                  </a:cubicBezTo>
                  <a:cubicBezTo>
                    <a:pt x="13150" y="5278"/>
                    <a:pt x="11876" y="1844"/>
                    <a:pt x="8972" y="528"/>
                  </a:cubicBezTo>
                  <a:cubicBezTo>
                    <a:pt x="8194" y="170"/>
                    <a:pt x="7377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6894375" y="3415940"/>
              <a:ext cx="131138" cy="211232"/>
            </a:xfrm>
            <a:custGeom>
              <a:rect b="b" l="l" r="r" t="t"/>
              <a:pathLst>
                <a:path extrusionOk="0" h="12564" w="7800">
                  <a:moveTo>
                    <a:pt x="6086" y="0"/>
                  </a:moveTo>
                  <a:cubicBezTo>
                    <a:pt x="5516" y="0"/>
                    <a:pt x="4974" y="325"/>
                    <a:pt x="4723" y="880"/>
                  </a:cubicBezTo>
                  <a:lnTo>
                    <a:pt x="344" y="10438"/>
                  </a:lnTo>
                  <a:cubicBezTo>
                    <a:pt x="1" y="11197"/>
                    <a:pt x="330" y="12084"/>
                    <a:pt x="1088" y="12427"/>
                  </a:cubicBezTo>
                  <a:cubicBezTo>
                    <a:pt x="1292" y="12520"/>
                    <a:pt x="1506" y="12563"/>
                    <a:pt x="1716" y="12563"/>
                  </a:cubicBezTo>
                  <a:cubicBezTo>
                    <a:pt x="2285" y="12563"/>
                    <a:pt x="2826" y="12241"/>
                    <a:pt x="3077" y="11698"/>
                  </a:cubicBezTo>
                  <a:lnTo>
                    <a:pt x="7456" y="2125"/>
                  </a:lnTo>
                  <a:cubicBezTo>
                    <a:pt x="7799" y="1367"/>
                    <a:pt x="7470" y="480"/>
                    <a:pt x="6712" y="136"/>
                  </a:cubicBezTo>
                  <a:cubicBezTo>
                    <a:pt x="6508" y="44"/>
                    <a:pt x="6295" y="0"/>
                    <a:pt x="6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6996597" y="3572023"/>
              <a:ext cx="220866" cy="194184"/>
            </a:xfrm>
            <a:custGeom>
              <a:rect b="b" l="l" r="r" t="t"/>
              <a:pathLst>
                <a:path extrusionOk="0" h="11550" w="13137">
                  <a:moveTo>
                    <a:pt x="6564" y="1"/>
                  </a:moveTo>
                  <a:cubicBezTo>
                    <a:pt x="5450" y="1"/>
                    <a:pt x="4325" y="324"/>
                    <a:pt x="3335" y="996"/>
                  </a:cubicBezTo>
                  <a:cubicBezTo>
                    <a:pt x="688" y="2785"/>
                    <a:pt x="1" y="6376"/>
                    <a:pt x="1790" y="9023"/>
                  </a:cubicBezTo>
                  <a:cubicBezTo>
                    <a:pt x="2905" y="10665"/>
                    <a:pt x="4721" y="11550"/>
                    <a:pt x="6573" y="11550"/>
                  </a:cubicBezTo>
                  <a:cubicBezTo>
                    <a:pt x="7690" y="11550"/>
                    <a:pt x="8820" y="11227"/>
                    <a:pt x="9817" y="10554"/>
                  </a:cubicBezTo>
                  <a:cubicBezTo>
                    <a:pt x="12449" y="8766"/>
                    <a:pt x="13136" y="5174"/>
                    <a:pt x="11348" y="2541"/>
                  </a:cubicBezTo>
                  <a:cubicBezTo>
                    <a:pt x="10232" y="889"/>
                    <a:pt x="8413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7005019" y="3594212"/>
              <a:ext cx="204020" cy="149799"/>
            </a:xfrm>
            <a:custGeom>
              <a:rect b="b" l="l" r="r" t="t"/>
              <a:pathLst>
                <a:path extrusionOk="0" h="8910" w="12135">
                  <a:moveTo>
                    <a:pt x="10417" y="1"/>
                  </a:moveTo>
                  <a:cubicBezTo>
                    <a:pt x="10125" y="1"/>
                    <a:pt x="9831" y="85"/>
                    <a:pt x="9573" y="263"/>
                  </a:cubicBezTo>
                  <a:lnTo>
                    <a:pt x="874" y="6172"/>
                  </a:lnTo>
                  <a:cubicBezTo>
                    <a:pt x="187" y="6630"/>
                    <a:pt x="1" y="7560"/>
                    <a:pt x="473" y="8247"/>
                  </a:cubicBezTo>
                  <a:cubicBezTo>
                    <a:pt x="768" y="8676"/>
                    <a:pt x="1241" y="8909"/>
                    <a:pt x="1722" y="8909"/>
                  </a:cubicBezTo>
                  <a:cubicBezTo>
                    <a:pt x="2012" y="8909"/>
                    <a:pt x="2304" y="8825"/>
                    <a:pt x="2562" y="8648"/>
                  </a:cubicBezTo>
                  <a:lnTo>
                    <a:pt x="11262" y="2752"/>
                  </a:lnTo>
                  <a:cubicBezTo>
                    <a:pt x="11948" y="2280"/>
                    <a:pt x="12134" y="1350"/>
                    <a:pt x="11662" y="663"/>
                  </a:cubicBezTo>
                  <a:cubicBezTo>
                    <a:pt x="11376" y="234"/>
                    <a:pt x="10901" y="1"/>
                    <a:pt x="10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7099307" y="3758532"/>
              <a:ext cx="212443" cy="194235"/>
            </a:xfrm>
            <a:custGeom>
              <a:rect b="b" l="l" r="r" t="t"/>
              <a:pathLst>
                <a:path extrusionOk="0" h="11553" w="12636">
                  <a:moveTo>
                    <a:pt x="6317" y="0"/>
                  </a:moveTo>
                  <a:cubicBezTo>
                    <a:pt x="5914" y="0"/>
                    <a:pt x="5504" y="43"/>
                    <a:pt x="5095" y="132"/>
                  </a:cubicBezTo>
                  <a:cubicBezTo>
                    <a:pt x="1975" y="818"/>
                    <a:pt x="1" y="3881"/>
                    <a:pt x="673" y="7000"/>
                  </a:cubicBezTo>
                  <a:cubicBezTo>
                    <a:pt x="1257" y="9707"/>
                    <a:pt x="3652" y="11553"/>
                    <a:pt x="6314" y="11553"/>
                  </a:cubicBezTo>
                  <a:cubicBezTo>
                    <a:pt x="6719" y="11553"/>
                    <a:pt x="7130" y="11510"/>
                    <a:pt x="7541" y="11421"/>
                  </a:cubicBezTo>
                  <a:cubicBezTo>
                    <a:pt x="10646" y="10749"/>
                    <a:pt x="12635" y="7672"/>
                    <a:pt x="11948" y="4553"/>
                  </a:cubicBezTo>
                  <a:cubicBezTo>
                    <a:pt x="11365" y="1845"/>
                    <a:pt x="8970" y="0"/>
                    <a:pt x="6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093776" y="3800104"/>
              <a:ext cx="223270" cy="110979"/>
            </a:xfrm>
            <a:custGeom>
              <a:rect b="b" l="l" r="r" t="t"/>
              <a:pathLst>
                <a:path extrusionOk="0" h="6601" w="13280">
                  <a:moveTo>
                    <a:pt x="11588" y="0"/>
                  </a:moveTo>
                  <a:cubicBezTo>
                    <a:pt x="11418" y="0"/>
                    <a:pt x="11245" y="29"/>
                    <a:pt x="11076" y="91"/>
                  </a:cubicBezTo>
                  <a:lnTo>
                    <a:pt x="1188" y="3683"/>
                  </a:lnTo>
                  <a:cubicBezTo>
                    <a:pt x="416" y="3969"/>
                    <a:pt x="1" y="4827"/>
                    <a:pt x="287" y="5614"/>
                  </a:cubicBezTo>
                  <a:cubicBezTo>
                    <a:pt x="512" y="6223"/>
                    <a:pt x="1093" y="6601"/>
                    <a:pt x="1714" y="6601"/>
                  </a:cubicBezTo>
                  <a:cubicBezTo>
                    <a:pt x="1881" y="6601"/>
                    <a:pt x="2052" y="6573"/>
                    <a:pt x="2219" y="6516"/>
                  </a:cubicBezTo>
                  <a:lnTo>
                    <a:pt x="12106" y="2924"/>
                  </a:lnTo>
                  <a:cubicBezTo>
                    <a:pt x="12878" y="2638"/>
                    <a:pt x="13279" y="1780"/>
                    <a:pt x="13007" y="993"/>
                  </a:cubicBezTo>
                  <a:cubicBezTo>
                    <a:pt x="12783" y="386"/>
                    <a:pt x="12206" y="0"/>
                    <a:pt x="1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7153906" y="3962625"/>
              <a:ext cx="220378" cy="194218"/>
            </a:xfrm>
            <a:custGeom>
              <a:rect b="b" l="l" r="r" t="t"/>
              <a:pathLst>
                <a:path extrusionOk="0" h="11552" w="13108">
                  <a:moveTo>
                    <a:pt x="6552" y="1"/>
                  </a:moveTo>
                  <a:cubicBezTo>
                    <a:pt x="5818" y="1"/>
                    <a:pt x="5071" y="142"/>
                    <a:pt x="4351" y="439"/>
                  </a:cubicBezTo>
                  <a:cubicBezTo>
                    <a:pt x="1403" y="1670"/>
                    <a:pt x="1" y="5047"/>
                    <a:pt x="1217" y="7980"/>
                  </a:cubicBezTo>
                  <a:cubicBezTo>
                    <a:pt x="2147" y="10207"/>
                    <a:pt x="4302" y="11552"/>
                    <a:pt x="6571" y="11552"/>
                  </a:cubicBezTo>
                  <a:cubicBezTo>
                    <a:pt x="7305" y="11552"/>
                    <a:pt x="8051" y="11411"/>
                    <a:pt x="8772" y="11113"/>
                  </a:cubicBezTo>
                  <a:cubicBezTo>
                    <a:pt x="11705" y="9883"/>
                    <a:pt x="13107" y="6506"/>
                    <a:pt x="11891" y="3573"/>
                  </a:cubicBezTo>
                  <a:cubicBezTo>
                    <a:pt x="10972" y="1346"/>
                    <a:pt x="8820" y="1"/>
                    <a:pt x="6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150308" y="4034456"/>
              <a:ext cx="227339" cy="50538"/>
            </a:xfrm>
            <a:custGeom>
              <a:rect b="b" l="l" r="r" t="t"/>
              <a:pathLst>
                <a:path extrusionOk="0" h="3006" w="13522">
                  <a:moveTo>
                    <a:pt x="1503" y="1"/>
                  </a:moveTo>
                  <a:cubicBezTo>
                    <a:pt x="673" y="1"/>
                    <a:pt x="0" y="673"/>
                    <a:pt x="0" y="1503"/>
                  </a:cubicBezTo>
                  <a:cubicBezTo>
                    <a:pt x="0" y="2333"/>
                    <a:pt x="673" y="3006"/>
                    <a:pt x="1503" y="3006"/>
                  </a:cubicBezTo>
                  <a:lnTo>
                    <a:pt x="12019" y="3006"/>
                  </a:lnTo>
                  <a:cubicBezTo>
                    <a:pt x="12849" y="3006"/>
                    <a:pt x="13522" y="2333"/>
                    <a:pt x="13522" y="1503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7240259" y="4156649"/>
              <a:ext cx="194151" cy="194151"/>
            </a:xfrm>
            <a:custGeom>
              <a:rect b="b" l="l" r="r" t="t"/>
              <a:pathLst>
                <a:path extrusionOk="0" h="11548" w="11548">
                  <a:moveTo>
                    <a:pt x="5767" y="1"/>
                  </a:moveTo>
                  <a:cubicBezTo>
                    <a:pt x="2590" y="1"/>
                    <a:pt x="1" y="2591"/>
                    <a:pt x="1" y="5781"/>
                  </a:cubicBezTo>
                  <a:cubicBezTo>
                    <a:pt x="1" y="8958"/>
                    <a:pt x="2590" y="11548"/>
                    <a:pt x="5767" y="11548"/>
                  </a:cubicBezTo>
                  <a:cubicBezTo>
                    <a:pt x="8958" y="11548"/>
                    <a:pt x="11548" y="8958"/>
                    <a:pt x="11548" y="5781"/>
                  </a:cubicBezTo>
                  <a:cubicBezTo>
                    <a:pt x="11548" y="2591"/>
                    <a:pt x="8958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223668" y="4228563"/>
              <a:ext cx="227339" cy="50538"/>
            </a:xfrm>
            <a:custGeom>
              <a:rect b="b" l="l" r="r" t="t"/>
              <a:pathLst>
                <a:path extrusionOk="0" h="3006" w="13522">
                  <a:moveTo>
                    <a:pt x="1503" y="1"/>
                  </a:moveTo>
                  <a:cubicBezTo>
                    <a:pt x="673" y="1"/>
                    <a:pt x="0" y="673"/>
                    <a:pt x="0" y="1503"/>
                  </a:cubicBezTo>
                  <a:cubicBezTo>
                    <a:pt x="0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49" y="3006"/>
                    <a:pt x="13522" y="2333"/>
                    <a:pt x="13522" y="1503"/>
                  </a:cubicBezTo>
                  <a:cubicBezTo>
                    <a:pt x="13522" y="673"/>
                    <a:pt x="12849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240259" y="4363028"/>
              <a:ext cx="194151" cy="194151"/>
            </a:xfrm>
            <a:custGeom>
              <a:rect b="b" l="l" r="r" t="t"/>
              <a:pathLst>
                <a:path extrusionOk="0" h="11548" w="11548">
                  <a:moveTo>
                    <a:pt x="5767" y="1"/>
                  </a:moveTo>
                  <a:cubicBezTo>
                    <a:pt x="2590" y="1"/>
                    <a:pt x="1" y="2590"/>
                    <a:pt x="1" y="5767"/>
                  </a:cubicBezTo>
                  <a:cubicBezTo>
                    <a:pt x="1" y="8958"/>
                    <a:pt x="2590" y="11548"/>
                    <a:pt x="5767" y="11548"/>
                  </a:cubicBezTo>
                  <a:cubicBezTo>
                    <a:pt x="8958" y="11548"/>
                    <a:pt x="11548" y="8958"/>
                    <a:pt x="11548" y="5767"/>
                  </a:cubicBezTo>
                  <a:cubicBezTo>
                    <a:pt x="11548" y="2590"/>
                    <a:pt x="8958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7223668" y="4434707"/>
              <a:ext cx="227339" cy="50538"/>
            </a:xfrm>
            <a:custGeom>
              <a:rect b="b" l="l" r="r" t="t"/>
              <a:pathLst>
                <a:path extrusionOk="0" h="3006" w="13522">
                  <a:moveTo>
                    <a:pt x="1503" y="0"/>
                  </a:moveTo>
                  <a:cubicBezTo>
                    <a:pt x="673" y="0"/>
                    <a:pt x="0" y="673"/>
                    <a:pt x="0" y="1503"/>
                  </a:cubicBezTo>
                  <a:cubicBezTo>
                    <a:pt x="0" y="2333"/>
                    <a:pt x="673" y="3005"/>
                    <a:pt x="1503" y="3005"/>
                  </a:cubicBezTo>
                  <a:lnTo>
                    <a:pt x="12020" y="3005"/>
                  </a:lnTo>
                  <a:cubicBezTo>
                    <a:pt x="12849" y="3005"/>
                    <a:pt x="13522" y="2333"/>
                    <a:pt x="13522" y="1503"/>
                  </a:cubicBezTo>
                  <a:cubicBezTo>
                    <a:pt x="13522" y="673"/>
                    <a:pt x="12849" y="0"/>
                    <a:pt x="12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6461197" y="3424513"/>
              <a:ext cx="221084" cy="194083"/>
            </a:xfrm>
            <a:custGeom>
              <a:rect b="b" l="l" r="r" t="t"/>
              <a:pathLst>
                <a:path extrusionOk="0" h="11544" w="13150">
                  <a:moveTo>
                    <a:pt x="6583" y="0"/>
                  </a:moveTo>
                  <a:cubicBezTo>
                    <a:pt x="5778" y="0"/>
                    <a:pt x="4960" y="170"/>
                    <a:pt x="4178" y="528"/>
                  </a:cubicBezTo>
                  <a:cubicBezTo>
                    <a:pt x="1274" y="1844"/>
                    <a:pt x="0" y="5278"/>
                    <a:pt x="1331" y="8168"/>
                  </a:cubicBezTo>
                  <a:cubicBezTo>
                    <a:pt x="2303" y="10292"/>
                    <a:pt x="4392" y="11543"/>
                    <a:pt x="6581" y="11543"/>
                  </a:cubicBezTo>
                  <a:cubicBezTo>
                    <a:pt x="7386" y="11543"/>
                    <a:pt x="8204" y="11374"/>
                    <a:pt x="8986" y="11016"/>
                  </a:cubicBezTo>
                  <a:cubicBezTo>
                    <a:pt x="11876" y="9699"/>
                    <a:pt x="13150" y="6265"/>
                    <a:pt x="11833" y="3375"/>
                  </a:cubicBezTo>
                  <a:cubicBezTo>
                    <a:pt x="10861" y="1252"/>
                    <a:pt x="8772" y="0"/>
                    <a:pt x="6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6506164" y="3415940"/>
              <a:ext cx="131121" cy="211232"/>
            </a:xfrm>
            <a:custGeom>
              <a:rect b="b" l="l" r="r" t="t"/>
              <a:pathLst>
                <a:path extrusionOk="0" h="12564" w="7799">
                  <a:moveTo>
                    <a:pt x="1714" y="0"/>
                  </a:moveTo>
                  <a:cubicBezTo>
                    <a:pt x="1504" y="0"/>
                    <a:pt x="1292" y="44"/>
                    <a:pt x="1088" y="136"/>
                  </a:cubicBezTo>
                  <a:cubicBezTo>
                    <a:pt x="330" y="480"/>
                    <a:pt x="1" y="1367"/>
                    <a:pt x="344" y="2125"/>
                  </a:cubicBezTo>
                  <a:lnTo>
                    <a:pt x="4723" y="11683"/>
                  </a:lnTo>
                  <a:cubicBezTo>
                    <a:pt x="4974" y="12238"/>
                    <a:pt x="5524" y="12563"/>
                    <a:pt x="6092" y="12563"/>
                  </a:cubicBezTo>
                  <a:cubicBezTo>
                    <a:pt x="6301" y="12563"/>
                    <a:pt x="6512" y="12519"/>
                    <a:pt x="6711" y="12427"/>
                  </a:cubicBezTo>
                  <a:cubicBezTo>
                    <a:pt x="7470" y="12084"/>
                    <a:pt x="7799" y="11197"/>
                    <a:pt x="7456" y="10438"/>
                  </a:cubicBezTo>
                  <a:lnTo>
                    <a:pt x="3077" y="880"/>
                  </a:lnTo>
                  <a:cubicBezTo>
                    <a:pt x="2826" y="325"/>
                    <a:pt x="228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6314226" y="3572023"/>
              <a:ext cx="220849" cy="194184"/>
            </a:xfrm>
            <a:custGeom>
              <a:rect b="b" l="l" r="r" t="t"/>
              <a:pathLst>
                <a:path extrusionOk="0" h="11550" w="13136">
                  <a:moveTo>
                    <a:pt x="6572" y="1"/>
                  </a:moveTo>
                  <a:cubicBezTo>
                    <a:pt x="4723" y="1"/>
                    <a:pt x="2905" y="889"/>
                    <a:pt x="1789" y="2541"/>
                  </a:cubicBezTo>
                  <a:cubicBezTo>
                    <a:pt x="1" y="5174"/>
                    <a:pt x="687" y="8766"/>
                    <a:pt x="3334" y="10554"/>
                  </a:cubicBezTo>
                  <a:cubicBezTo>
                    <a:pt x="4325" y="11227"/>
                    <a:pt x="5452" y="11550"/>
                    <a:pt x="6568" y="11550"/>
                  </a:cubicBezTo>
                  <a:cubicBezTo>
                    <a:pt x="8416" y="11550"/>
                    <a:pt x="10232" y="10665"/>
                    <a:pt x="11347" y="9023"/>
                  </a:cubicBezTo>
                  <a:cubicBezTo>
                    <a:pt x="13136" y="6376"/>
                    <a:pt x="12449" y="2785"/>
                    <a:pt x="9802" y="996"/>
                  </a:cubicBezTo>
                  <a:cubicBezTo>
                    <a:pt x="8812" y="324"/>
                    <a:pt x="7687" y="1"/>
                    <a:pt x="6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6322648" y="3594212"/>
              <a:ext cx="204003" cy="149799"/>
            </a:xfrm>
            <a:custGeom>
              <a:rect b="b" l="l" r="r" t="t"/>
              <a:pathLst>
                <a:path extrusionOk="0" h="8910" w="12134">
                  <a:moveTo>
                    <a:pt x="1718" y="1"/>
                  </a:moveTo>
                  <a:cubicBezTo>
                    <a:pt x="1234" y="1"/>
                    <a:pt x="758" y="234"/>
                    <a:pt x="472" y="663"/>
                  </a:cubicBezTo>
                  <a:cubicBezTo>
                    <a:pt x="0" y="1350"/>
                    <a:pt x="186" y="2280"/>
                    <a:pt x="873" y="2752"/>
                  </a:cubicBezTo>
                  <a:lnTo>
                    <a:pt x="9573" y="8648"/>
                  </a:lnTo>
                  <a:cubicBezTo>
                    <a:pt x="9831" y="8825"/>
                    <a:pt x="10125" y="8909"/>
                    <a:pt x="10416" y="8909"/>
                  </a:cubicBezTo>
                  <a:cubicBezTo>
                    <a:pt x="10900" y="8909"/>
                    <a:pt x="11376" y="8676"/>
                    <a:pt x="11662" y="8247"/>
                  </a:cubicBezTo>
                  <a:cubicBezTo>
                    <a:pt x="12134" y="7560"/>
                    <a:pt x="11948" y="6630"/>
                    <a:pt x="11261" y="6172"/>
                  </a:cubicBezTo>
                  <a:lnTo>
                    <a:pt x="2562" y="263"/>
                  </a:lnTo>
                  <a:cubicBezTo>
                    <a:pt x="2304" y="85"/>
                    <a:pt x="2009" y="1"/>
                    <a:pt x="1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6218493" y="3758465"/>
              <a:ext cx="215318" cy="194117"/>
            </a:xfrm>
            <a:custGeom>
              <a:rect b="b" l="l" r="r" t="t"/>
              <a:pathLst>
                <a:path extrusionOk="0" h="11546" w="12807">
                  <a:moveTo>
                    <a:pt x="6387" y="0"/>
                  </a:moveTo>
                  <a:cubicBezTo>
                    <a:pt x="3852" y="0"/>
                    <a:pt x="1535" y="1690"/>
                    <a:pt x="831" y="4257"/>
                  </a:cubicBezTo>
                  <a:cubicBezTo>
                    <a:pt x="1" y="7333"/>
                    <a:pt x="1818" y="10509"/>
                    <a:pt x="4894" y="11339"/>
                  </a:cubicBezTo>
                  <a:cubicBezTo>
                    <a:pt x="5402" y="11479"/>
                    <a:pt x="5912" y="11545"/>
                    <a:pt x="6415" y="11545"/>
                  </a:cubicBezTo>
                  <a:cubicBezTo>
                    <a:pt x="8955" y="11545"/>
                    <a:pt x="11284" y="9844"/>
                    <a:pt x="11977" y="7276"/>
                  </a:cubicBezTo>
                  <a:cubicBezTo>
                    <a:pt x="12807" y="4199"/>
                    <a:pt x="10990" y="1037"/>
                    <a:pt x="7913" y="207"/>
                  </a:cubicBezTo>
                  <a:cubicBezTo>
                    <a:pt x="7403" y="67"/>
                    <a:pt x="6891" y="0"/>
                    <a:pt x="6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6214644" y="3800104"/>
              <a:ext cx="223270" cy="110979"/>
            </a:xfrm>
            <a:custGeom>
              <a:rect b="b" l="l" r="r" t="t"/>
              <a:pathLst>
                <a:path extrusionOk="0" h="6601" w="13280">
                  <a:moveTo>
                    <a:pt x="1692" y="0"/>
                  </a:moveTo>
                  <a:cubicBezTo>
                    <a:pt x="1074" y="0"/>
                    <a:pt x="497" y="386"/>
                    <a:pt x="273" y="993"/>
                  </a:cubicBezTo>
                  <a:cubicBezTo>
                    <a:pt x="1" y="1780"/>
                    <a:pt x="401" y="2638"/>
                    <a:pt x="1174" y="2924"/>
                  </a:cubicBezTo>
                  <a:lnTo>
                    <a:pt x="11061" y="6516"/>
                  </a:lnTo>
                  <a:cubicBezTo>
                    <a:pt x="11228" y="6573"/>
                    <a:pt x="11398" y="6601"/>
                    <a:pt x="11566" y="6601"/>
                  </a:cubicBezTo>
                  <a:cubicBezTo>
                    <a:pt x="12187" y="6601"/>
                    <a:pt x="12768" y="6223"/>
                    <a:pt x="12993" y="5614"/>
                  </a:cubicBezTo>
                  <a:cubicBezTo>
                    <a:pt x="13279" y="4827"/>
                    <a:pt x="12878" y="3969"/>
                    <a:pt x="12092" y="3683"/>
                  </a:cubicBezTo>
                  <a:lnTo>
                    <a:pt x="2204" y="91"/>
                  </a:lnTo>
                  <a:cubicBezTo>
                    <a:pt x="2035" y="29"/>
                    <a:pt x="1862" y="0"/>
                    <a:pt x="1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6170635" y="3962777"/>
              <a:ext cx="194151" cy="193915"/>
            </a:xfrm>
            <a:custGeom>
              <a:rect b="b" l="l" r="r" t="t"/>
              <a:pathLst>
                <a:path extrusionOk="0" h="11534" w="11548">
                  <a:moveTo>
                    <a:pt x="5767" y="1"/>
                  </a:moveTo>
                  <a:cubicBezTo>
                    <a:pt x="2590" y="1"/>
                    <a:pt x="0" y="2576"/>
                    <a:pt x="0" y="5767"/>
                  </a:cubicBezTo>
                  <a:cubicBezTo>
                    <a:pt x="0" y="8958"/>
                    <a:pt x="2590" y="11534"/>
                    <a:pt x="5767" y="11534"/>
                  </a:cubicBezTo>
                  <a:cubicBezTo>
                    <a:pt x="8957" y="11534"/>
                    <a:pt x="11547" y="8958"/>
                    <a:pt x="11547" y="5767"/>
                  </a:cubicBezTo>
                  <a:cubicBezTo>
                    <a:pt x="11547" y="2576"/>
                    <a:pt x="8957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6154026" y="4034456"/>
              <a:ext cx="227355" cy="50538"/>
            </a:xfrm>
            <a:custGeom>
              <a:rect b="b" l="l" r="r" t="t"/>
              <a:pathLst>
                <a:path extrusionOk="0" h="3006" w="13523">
                  <a:moveTo>
                    <a:pt x="1503" y="1"/>
                  </a:moveTo>
                  <a:cubicBezTo>
                    <a:pt x="673" y="1"/>
                    <a:pt x="1" y="673"/>
                    <a:pt x="1" y="1503"/>
                  </a:cubicBezTo>
                  <a:cubicBezTo>
                    <a:pt x="1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50" y="3006"/>
                    <a:pt x="13523" y="2333"/>
                    <a:pt x="13523" y="1503"/>
                  </a:cubicBezTo>
                  <a:cubicBezTo>
                    <a:pt x="13523" y="673"/>
                    <a:pt x="12850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6097276" y="4156649"/>
              <a:ext cx="194151" cy="194151"/>
            </a:xfrm>
            <a:custGeom>
              <a:rect b="b" l="l" r="r" t="t"/>
              <a:pathLst>
                <a:path extrusionOk="0" h="11548" w="11548">
                  <a:moveTo>
                    <a:pt x="5781" y="1"/>
                  </a:moveTo>
                  <a:cubicBezTo>
                    <a:pt x="2590" y="1"/>
                    <a:pt x="0" y="2591"/>
                    <a:pt x="0" y="5781"/>
                  </a:cubicBezTo>
                  <a:cubicBezTo>
                    <a:pt x="0" y="8958"/>
                    <a:pt x="2590" y="11548"/>
                    <a:pt x="5781" y="11548"/>
                  </a:cubicBezTo>
                  <a:cubicBezTo>
                    <a:pt x="8972" y="11548"/>
                    <a:pt x="11547" y="8958"/>
                    <a:pt x="11547" y="5781"/>
                  </a:cubicBezTo>
                  <a:cubicBezTo>
                    <a:pt x="11547" y="2591"/>
                    <a:pt x="8972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6080667" y="4228563"/>
              <a:ext cx="227355" cy="50538"/>
            </a:xfrm>
            <a:custGeom>
              <a:rect b="b" l="l" r="r" t="t"/>
              <a:pathLst>
                <a:path extrusionOk="0" h="3006" w="13523">
                  <a:moveTo>
                    <a:pt x="1503" y="1"/>
                  </a:moveTo>
                  <a:cubicBezTo>
                    <a:pt x="673" y="1"/>
                    <a:pt x="1" y="673"/>
                    <a:pt x="1" y="1503"/>
                  </a:cubicBezTo>
                  <a:cubicBezTo>
                    <a:pt x="1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50" y="3006"/>
                    <a:pt x="13522" y="2333"/>
                    <a:pt x="13522" y="1503"/>
                  </a:cubicBezTo>
                  <a:cubicBezTo>
                    <a:pt x="13522" y="673"/>
                    <a:pt x="12850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6097276" y="4363028"/>
              <a:ext cx="194151" cy="194151"/>
            </a:xfrm>
            <a:custGeom>
              <a:rect b="b" l="l" r="r" t="t"/>
              <a:pathLst>
                <a:path extrusionOk="0" h="11548" w="11548">
                  <a:moveTo>
                    <a:pt x="5781" y="1"/>
                  </a:moveTo>
                  <a:cubicBezTo>
                    <a:pt x="2590" y="1"/>
                    <a:pt x="0" y="2590"/>
                    <a:pt x="0" y="5767"/>
                  </a:cubicBezTo>
                  <a:cubicBezTo>
                    <a:pt x="0" y="8958"/>
                    <a:pt x="2590" y="11548"/>
                    <a:pt x="5781" y="11548"/>
                  </a:cubicBezTo>
                  <a:cubicBezTo>
                    <a:pt x="8972" y="11548"/>
                    <a:pt x="11547" y="8958"/>
                    <a:pt x="11547" y="5767"/>
                  </a:cubicBezTo>
                  <a:cubicBezTo>
                    <a:pt x="11547" y="2590"/>
                    <a:pt x="8972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6080667" y="4434707"/>
              <a:ext cx="227355" cy="50538"/>
            </a:xfrm>
            <a:custGeom>
              <a:rect b="b" l="l" r="r" t="t"/>
              <a:pathLst>
                <a:path extrusionOk="0" h="3006" w="13523">
                  <a:moveTo>
                    <a:pt x="1503" y="0"/>
                  </a:moveTo>
                  <a:cubicBezTo>
                    <a:pt x="673" y="0"/>
                    <a:pt x="1" y="673"/>
                    <a:pt x="1" y="1503"/>
                  </a:cubicBezTo>
                  <a:cubicBezTo>
                    <a:pt x="1" y="2333"/>
                    <a:pt x="673" y="3005"/>
                    <a:pt x="1503" y="3005"/>
                  </a:cubicBezTo>
                  <a:lnTo>
                    <a:pt x="12020" y="3005"/>
                  </a:lnTo>
                  <a:cubicBezTo>
                    <a:pt x="12850" y="3005"/>
                    <a:pt x="13522" y="2333"/>
                    <a:pt x="13522" y="1503"/>
                  </a:cubicBezTo>
                  <a:cubicBezTo>
                    <a:pt x="13522" y="673"/>
                    <a:pt x="12850" y="0"/>
                    <a:pt x="12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5706176" y="1848749"/>
              <a:ext cx="2129456" cy="1113105"/>
            </a:xfrm>
            <a:custGeom>
              <a:rect b="b" l="l" r="r" t="t"/>
              <a:pathLst>
                <a:path extrusionOk="0" h="66207" w="121009">
                  <a:moveTo>
                    <a:pt x="8956" y="1"/>
                  </a:moveTo>
                  <a:cubicBezTo>
                    <a:pt x="3897" y="1"/>
                    <a:pt x="0" y="4046"/>
                    <a:pt x="0" y="9015"/>
                  </a:cubicBezTo>
                  <a:lnTo>
                    <a:pt x="0" y="56934"/>
                  </a:lnTo>
                  <a:cubicBezTo>
                    <a:pt x="0" y="62057"/>
                    <a:pt x="4164" y="66206"/>
                    <a:pt x="9287" y="66206"/>
                  </a:cubicBezTo>
                  <a:lnTo>
                    <a:pt x="111736" y="66206"/>
                  </a:lnTo>
                  <a:cubicBezTo>
                    <a:pt x="116859" y="66206"/>
                    <a:pt x="121008" y="62057"/>
                    <a:pt x="121008" y="56934"/>
                  </a:cubicBezTo>
                  <a:lnTo>
                    <a:pt x="121008" y="9015"/>
                  </a:lnTo>
                  <a:cubicBezTo>
                    <a:pt x="121008" y="4046"/>
                    <a:pt x="117125" y="1"/>
                    <a:pt x="112403" y="1"/>
                  </a:cubicBezTo>
                  <a:cubicBezTo>
                    <a:pt x="112244" y="1"/>
                    <a:pt x="112084" y="5"/>
                    <a:pt x="111922" y="15"/>
                  </a:cubicBezTo>
                  <a:lnTo>
                    <a:pt x="9473" y="15"/>
                  </a:lnTo>
                  <a:cubicBezTo>
                    <a:pt x="9299" y="5"/>
                    <a:pt x="9127" y="1"/>
                    <a:pt x="8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5772556" y="1910567"/>
              <a:ext cx="1886749" cy="985128"/>
            </a:xfrm>
            <a:custGeom>
              <a:rect b="b" l="l" r="r" t="t"/>
              <a:pathLst>
                <a:path extrusionOk="0" h="58595" w="112223">
                  <a:moveTo>
                    <a:pt x="5338" y="1"/>
                  </a:moveTo>
                  <a:cubicBezTo>
                    <a:pt x="2390" y="1"/>
                    <a:pt x="1" y="2390"/>
                    <a:pt x="1" y="5338"/>
                  </a:cubicBezTo>
                  <a:lnTo>
                    <a:pt x="1" y="53257"/>
                  </a:lnTo>
                  <a:cubicBezTo>
                    <a:pt x="1" y="56191"/>
                    <a:pt x="2390" y="58594"/>
                    <a:pt x="5338" y="58594"/>
                  </a:cubicBezTo>
                  <a:lnTo>
                    <a:pt x="112223" y="58594"/>
                  </a:lnTo>
                  <a:lnTo>
                    <a:pt x="11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7681876" y="2347852"/>
              <a:ext cx="110424" cy="110441"/>
            </a:xfrm>
            <a:custGeom>
              <a:rect b="b" l="l" r="r" t="t"/>
              <a:pathLst>
                <a:path extrusionOk="0" h="6569" w="6568">
                  <a:moveTo>
                    <a:pt x="3277" y="1"/>
                  </a:moveTo>
                  <a:cubicBezTo>
                    <a:pt x="1460" y="1"/>
                    <a:pt x="0" y="1460"/>
                    <a:pt x="0" y="3277"/>
                  </a:cubicBezTo>
                  <a:cubicBezTo>
                    <a:pt x="0" y="5095"/>
                    <a:pt x="1460" y="6568"/>
                    <a:pt x="3277" y="6568"/>
                  </a:cubicBezTo>
                  <a:cubicBezTo>
                    <a:pt x="5094" y="6568"/>
                    <a:pt x="6568" y="5095"/>
                    <a:pt x="6568" y="3277"/>
                  </a:cubicBezTo>
                  <a:cubicBezTo>
                    <a:pt x="6568" y="1460"/>
                    <a:pt x="5094" y="1"/>
                    <a:pt x="3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5849529" y="1954593"/>
              <a:ext cx="193915" cy="67368"/>
            </a:xfrm>
            <a:custGeom>
              <a:rect b="b" l="l" r="r" t="t"/>
              <a:pathLst>
                <a:path extrusionOk="0" h="4007" w="11534">
                  <a:moveTo>
                    <a:pt x="0" y="0"/>
                  </a:moveTo>
                  <a:lnTo>
                    <a:pt x="0" y="4007"/>
                  </a:lnTo>
                  <a:lnTo>
                    <a:pt x="11533" y="4007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5883199" y="1966612"/>
              <a:ext cx="21184" cy="38030"/>
            </a:xfrm>
            <a:custGeom>
              <a:rect b="b" l="l" r="r" t="t"/>
              <a:pathLst>
                <a:path extrusionOk="0" h="2262" w="1260">
                  <a:moveTo>
                    <a:pt x="1" y="1"/>
                  </a:moveTo>
                  <a:lnTo>
                    <a:pt x="1" y="2261"/>
                  </a:lnTo>
                  <a:lnTo>
                    <a:pt x="1260" y="2261"/>
                  </a:lnTo>
                  <a:lnTo>
                    <a:pt x="1260" y="2018"/>
                  </a:lnTo>
                  <a:lnTo>
                    <a:pt x="287" y="201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5920971" y="1966612"/>
              <a:ext cx="4825" cy="38030"/>
            </a:xfrm>
            <a:custGeom>
              <a:rect b="b" l="l" r="r" t="t"/>
              <a:pathLst>
                <a:path extrusionOk="0" h="2262" w="287">
                  <a:moveTo>
                    <a:pt x="0" y="1"/>
                  </a:moveTo>
                  <a:lnTo>
                    <a:pt x="0" y="2261"/>
                  </a:lnTo>
                  <a:lnTo>
                    <a:pt x="286" y="226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5941647" y="1966612"/>
              <a:ext cx="31288" cy="38030"/>
            </a:xfrm>
            <a:custGeom>
              <a:rect b="b" l="l" r="r" t="t"/>
              <a:pathLst>
                <a:path extrusionOk="0" h="2262" w="1861">
                  <a:moveTo>
                    <a:pt x="1" y="1"/>
                  </a:moveTo>
                  <a:lnTo>
                    <a:pt x="731" y="2261"/>
                  </a:lnTo>
                  <a:lnTo>
                    <a:pt x="1060" y="2261"/>
                  </a:lnTo>
                  <a:lnTo>
                    <a:pt x="1861" y="1"/>
                  </a:lnTo>
                  <a:lnTo>
                    <a:pt x="1560" y="1"/>
                  </a:lnTo>
                  <a:lnTo>
                    <a:pt x="1174" y="1117"/>
                  </a:lnTo>
                  <a:cubicBezTo>
                    <a:pt x="1074" y="1417"/>
                    <a:pt x="974" y="1703"/>
                    <a:pt x="917" y="1961"/>
                  </a:cubicBezTo>
                  <a:lnTo>
                    <a:pt x="902" y="1961"/>
                  </a:lnTo>
                  <a:cubicBezTo>
                    <a:pt x="845" y="1689"/>
                    <a:pt x="759" y="1417"/>
                    <a:pt x="673" y="1117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5988312" y="1966612"/>
              <a:ext cx="21436" cy="38030"/>
            </a:xfrm>
            <a:custGeom>
              <a:rect b="b" l="l" r="r" t="t"/>
              <a:pathLst>
                <a:path extrusionOk="0" h="2262" w="1275">
                  <a:moveTo>
                    <a:pt x="1" y="1"/>
                  </a:moveTo>
                  <a:lnTo>
                    <a:pt x="1" y="2261"/>
                  </a:lnTo>
                  <a:lnTo>
                    <a:pt x="1274" y="2261"/>
                  </a:lnTo>
                  <a:lnTo>
                    <a:pt x="1274" y="2018"/>
                  </a:lnTo>
                  <a:lnTo>
                    <a:pt x="287" y="2018"/>
                  </a:lnTo>
                  <a:lnTo>
                    <a:pt x="287" y="1202"/>
                  </a:lnTo>
                  <a:lnTo>
                    <a:pt x="1174" y="1202"/>
                  </a:lnTo>
                  <a:lnTo>
                    <a:pt x="1174" y="959"/>
                  </a:lnTo>
                  <a:lnTo>
                    <a:pt x="287" y="959"/>
                  </a:lnTo>
                  <a:lnTo>
                    <a:pt x="287" y="244"/>
                  </a:lnTo>
                  <a:lnTo>
                    <a:pt x="1217" y="244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6107849" y="1954593"/>
              <a:ext cx="193915" cy="67368"/>
            </a:xfrm>
            <a:custGeom>
              <a:rect b="b" l="l" r="r" t="t"/>
              <a:pathLst>
                <a:path extrusionOk="0" h="4007" w="11534">
                  <a:moveTo>
                    <a:pt x="1" y="0"/>
                  </a:moveTo>
                  <a:lnTo>
                    <a:pt x="1" y="4007"/>
                  </a:lnTo>
                  <a:lnTo>
                    <a:pt x="11533" y="4007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6183377" y="1967335"/>
              <a:ext cx="24798" cy="38030"/>
            </a:xfrm>
            <a:custGeom>
              <a:rect b="b" l="l" r="r" t="t"/>
              <a:pathLst>
                <a:path extrusionOk="0" h="2262" w="1475">
                  <a:moveTo>
                    <a:pt x="745" y="215"/>
                  </a:moveTo>
                  <a:cubicBezTo>
                    <a:pt x="1002" y="215"/>
                    <a:pt x="1117" y="401"/>
                    <a:pt x="1117" y="573"/>
                  </a:cubicBezTo>
                  <a:cubicBezTo>
                    <a:pt x="1117" y="773"/>
                    <a:pt x="974" y="902"/>
                    <a:pt x="773" y="959"/>
                  </a:cubicBezTo>
                  <a:cubicBezTo>
                    <a:pt x="530" y="902"/>
                    <a:pt x="358" y="787"/>
                    <a:pt x="358" y="558"/>
                  </a:cubicBezTo>
                  <a:cubicBezTo>
                    <a:pt x="358" y="372"/>
                    <a:pt x="501" y="215"/>
                    <a:pt x="745" y="215"/>
                  </a:cubicBezTo>
                  <a:close/>
                  <a:moveTo>
                    <a:pt x="702" y="1174"/>
                  </a:moveTo>
                  <a:cubicBezTo>
                    <a:pt x="988" y="1260"/>
                    <a:pt x="1174" y="1388"/>
                    <a:pt x="1174" y="1646"/>
                  </a:cubicBezTo>
                  <a:cubicBezTo>
                    <a:pt x="1174" y="1875"/>
                    <a:pt x="1002" y="2047"/>
                    <a:pt x="745" y="2047"/>
                  </a:cubicBezTo>
                  <a:cubicBezTo>
                    <a:pt x="459" y="2047"/>
                    <a:pt x="301" y="1846"/>
                    <a:pt x="301" y="1632"/>
                  </a:cubicBezTo>
                  <a:cubicBezTo>
                    <a:pt x="301" y="1417"/>
                    <a:pt x="444" y="1245"/>
                    <a:pt x="702" y="1174"/>
                  </a:cubicBezTo>
                  <a:close/>
                  <a:moveTo>
                    <a:pt x="759" y="0"/>
                  </a:moveTo>
                  <a:cubicBezTo>
                    <a:pt x="373" y="0"/>
                    <a:pt x="86" y="244"/>
                    <a:pt x="86" y="587"/>
                  </a:cubicBezTo>
                  <a:cubicBezTo>
                    <a:pt x="86" y="773"/>
                    <a:pt x="187" y="959"/>
                    <a:pt x="430" y="1074"/>
                  </a:cubicBezTo>
                  <a:lnTo>
                    <a:pt x="430" y="1088"/>
                  </a:lnTo>
                  <a:cubicBezTo>
                    <a:pt x="172" y="1202"/>
                    <a:pt x="1" y="1388"/>
                    <a:pt x="1" y="1660"/>
                  </a:cubicBezTo>
                  <a:cubicBezTo>
                    <a:pt x="1" y="1989"/>
                    <a:pt x="272" y="2261"/>
                    <a:pt x="730" y="2261"/>
                  </a:cubicBezTo>
                  <a:cubicBezTo>
                    <a:pt x="1145" y="2261"/>
                    <a:pt x="1474" y="2004"/>
                    <a:pt x="1474" y="1617"/>
                  </a:cubicBezTo>
                  <a:cubicBezTo>
                    <a:pt x="1474" y="1360"/>
                    <a:pt x="1303" y="1159"/>
                    <a:pt x="1031" y="1059"/>
                  </a:cubicBezTo>
                  <a:lnTo>
                    <a:pt x="1031" y="1045"/>
                  </a:lnTo>
                  <a:cubicBezTo>
                    <a:pt x="1303" y="916"/>
                    <a:pt x="1389" y="730"/>
                    <a:pt x="1389" y="544"/>
                  </a:cubicBezTo>
                  <a:cubicBezTo>
                    <a:pt x="1389" y="272"/>
                    <a:pt x="1188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6215131" y="1967335"/>
              <a:ext cx="24798" cy="38030"/>
            </a:xfrm>
            <a:custGeom>
              <a:rect b="b" l="l" r="r" t="t"/>
              <a:pathLst>
                <a:path extrusionOk="0" h="2262" w="1475">
                  <a:moveTo>
                    <a:pt x="730" y="229"/>
                  </a:moveTo>
                  <a:cubicBezTo>
                    <a:pt x="1045" y="229"/>
                    <a:pt x="1174" y="587"/>
                    <a:pt x="1174" y="1117"/>
                  </a:cubicBezTo>
                  <a:cubicBezTo>
                    <a:pt x="1174" y="1675"/>
                    <a:pt x="1031" y="2032"/>
                    <a:pt x="730" y="2032"/>
                  </a:cubicBezTo>
                  <a:cubicBezTo>
                    <a:pt x="458" y="2032"/>
                    <a:pt x="287" y="1703"/>
                    <a:pt x="287" y="1145"/>
                  </a:cubicBezTo>
                  <a:cubicBezTo>
                    <a:pt x="287" y="544"/>
                    <a:pt x="473" y="229"/>
                    <a:pt x="730" y="229"/>
                  </a:cubicBezTo>
                  <a:close/>
                  <a:moveTo>
                    <a:pt x="759" y="0"/>
                  </a:moveTo>
                  <a:cubicBezTo>
                    <a:pt x="315" y="0"/>
                    <a:pt x="0" y="401"/>
                    <a:pt x="0" y="1131"/>
                  </a:cubicBezTo>
                  <a:cubicBezTo>
                    <a:pt x="0" y="1861"/>
                    <a:pt x="287" y="2261"/>
                    <a:pt x="716" y="2261"/>
                  </a:cubicBezTo>
                  <a:cubicBezTo>
                    <a:pt x="1202" y="2261"/>
                    <a:pt x="1474" y="1846"/>
                    <a:pt x="1474" y="1102"/>
                  </a:cubicBezTo>
                  <a:cubicBezTo>
                    <a:pt x="1474" y="415"/>
                    <a:pt x="1217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6249037" y="1966612"/>
              <a:ext cx="26732" cy="38030"/>
            </a:xfrm>
            <a:custGeom>
              <a:rect b="b" l="l" r="r" t="t"/>
              <a:pathLst>
                <a:path extrusionOk="0" h="2262" w="1590">
                  <a:moveTo>
                    <a:pt x="1" y="1"/>
                  </a:moveTo>
                  <a:lnTo>
                    <a:pt x="1" y="2261"/>
                  </a:lnTo>
                  <a:lnTo>
                    <a:pt x="287" y="2261"/>
                  </a:lnTo>
                  <a:lnTo>
                    <a:pt x="287" y="1403"/>
                  </a:lnTo>
                  <a:lnTo>
                    <a:pt x="502" y="1145"/>
                  </a:lnTo>
                  <a:lnTo>
                    <a:pt x="1246" y="2261"/>
                  </a:lnTo>
                  <a:lnTo>
                    <a:pt x="1589" y="2261"/>
                  </a:lnTo>
                  <a:lnTo>
                    <a:pt x="716" y="959"/>
                  </a:lnTo>
                  <a:lnTo>
                    <a:pt x="1532" y="1"/>
                  </a:lnTo>
                  <a:lnTo>
                    <a:pt x="1160" y="1"/>
                  </a:lnTo>
                  <a:lnTo>
                    <a:pt x="473" y="845"/>
                  </a:lnTo>
                  <a:cubicBezTo>
                    <a:pt x="416" y="931"/>
                    <a:pt x="359" y="1002"/>
                    <a:pt x="301" y="1088"/>
                  </a:cubicBezTo>
                  <a:lnTo>
                    <a:pt x="287" y="10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6116271" y="1971908"/>
              <a:ext cx="56557" cy="32734"/>
            </a:xfrm>
            <a:custGeom>
              <a:rect b="b" l="l" r="r" t="t"/>
              <a:pathLst>
                <a:path extrusionOk="0" h="1947" w="3364">
                  <a:moveTo>
                    <a:pt x="1675" y="0"/>
                  </a:moveTo>
                  <a:cubicBezTo>
                    <a:pt x="959" y="0"/>
                    <a:pt x="330" y="401"/>
                    <a:pt x="1" y="973"/>
                  </a:cubicBezTo>
                  <a:cubicBezTo>
                    <a:pt x="330" y="1560"/>
                    <a:pt x="959" y="1946"/>
                    <a:pt x="1675" y="1946"/>
                  </a:cubicBezTo>
                  <a:cubicBezTo>
                    <a:pt x="2390" y="1946"/>
                    <a:pt x="3020" y="1560"/>
                    <a:pt x="3363" y="973"/>
                  </a:cubicBezTo>
                  <a:cubicBezTo>
                    <a:pt x="3020" y="401"/>
                    <a:pt x="2404" y="0"/>
                    <a:pt x="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6133350" y="1977203"/>
              <a:ext cx="22394" cy="22377"/>
            </a:xfrm>
            <a:custGeom>
              <a:rect b="b" l="l" r="r" t="t"/>
              <a:pathLst>
                <a:path extrusionOk="0" h="1331" w="1332">
                  <a:moveTo>
                    <a:pt x="659" y="0"/>
                  </a:moveTo>
                  <a:cubicBezTo>
                    <a:pt x="301" y="0"/>
                    <a:pt x="0" y="286"/>
                    <a:pt x="0" y="658"/>
                  </a:cubicBezTo>
                  <a:cubicBezTo>
                    <a:pt x="0" y="1030"/>
                    <a:pt x="301" y="1331"/>
                    <a:pt x="659" y="1331"/>
                  </a:cubicBezTo>
                  <a:cubicBezTo>
                    <a:pt x="1031" y="1331"/>
                    <a:pt x="1331" y="1030"/>
                    <a:pt x="1331" y="658"/>
                  </a:cubicBezTo>
                  <a:cubicBezTo>
                    <a:pt x="1331" y="286"/>
                    <a:pt x="1031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5921207" y="2787305"/>
              <a:ext cx="1568001" cy="22142"/>
            </a:xfrm>
            <a:custGeom>
              <a:rect b="b" l="l" r="r" t="t"/>
              <a:pathLst>
                <a:path extrusionOk="0" h="1317" w="93264">
                  <a:moveTo>
                    <a:pt x="658" y="1"/>
                  </a:moveTo>
                  <a:cubicBezTo>
                    <a:pt x="301" y="1"/>
                    <a:pt x="0" y="301"/>
                    <a:pt x="0" y="659"/>
                  </a:cubicBezTo>
                  <a:cubicBezTo>
                    <a:pt x="0" y="1017"/>
                    <a:pt x="301" y="1317"/>
                    <a:pt x="658" y="1317"/>
                  </a:cubicBezTo>
                  <a:lnTo>
                    <a:pt x="92606" y="1317"/>
                  </a:lnTo>
                  <a:cubicBezTo>
                    <a:pt x="92963" y="1317"/>
                    <a:pt x="93264" y="1017"/>
                    <a:pt x="93264" y="659"/>
                  </a:cubicBezTo>
                  <a:cubicBezTo>
                    <a:pt x="93264" y="301"/>
                    <a:pt x="92963" y="1"/>
                    <a:pt x="92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6561738" y="2787305"/>
              <a:ext cx="927377" cy="22142"/>
            </a:xfrm>
            <a:custGeom>
              <a:rect b="b" l="l" r="r" t="t"/>
              <a:pathLst>
                <a:path extrusionOk="0" h="1317" w="55160">
                  <a:moveTo>
                    <a:pt x="644" y="1"/>
                  </a:moveTo>
                  <a:cubicBezTo>
                    <a:pt x="286" y="1"/>
                    <a:pt x="0" y="301"/>
                    <a:pt x="0" y="659"/>
                  </a:cubicBezTo>
                  <a:cubicBezTo>
                    <a:pt x="0" y="1017"/>
                    <a:pt x="286" y="1317"/>
                    <a:pt x="644" y="1317"/>
                  </a:cubicBezTo>
                  <a:lnTo>
                    <a:pt x="54502" y="1317"/>
                  </a:lnTo>
                  <a:cubicBezTo>
                    <a:pt x="54859" y="1317"/>
                    <a:pt x="55160" y="1017"/>
                    <a:pt x="55160" y="659"/>
                  </a:cubicBezTo>
                  <a:cubicBezTo>
                    <a:pt x="55160" y="301"/>
                    <a:pt x="54859" y="1"/>
                    <a:pt x="54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6525647" y="2762526"/>
              <a:ext cx="71957" cy="71705"/>
            </a:xfrm>
            <a:custGeom>
              <a:rect b="b" l="l" r="r" t="t"/>
              <a:pathLst>
                <a:path extrusionOk="0" h="4265" w="4280">
                  <a:moveTo>
                    <a:pt x="2133" y="1"/>
                  </a:moveTo>
                  <a:cubicBezTo>
                    <a:pt x="959" y="1"/>
                    <a:pt x="1" y="959"/>
                    <a:pt x="1" y="2133"/>
                  </a:cubicBezTo>
                  <a:cubicBezTo>
                    <a:pt x="1" y="3306"/>
                    <a:pt x="959" y="4265"/>
                    <a:pt x="2133" y="4265"/>
                  </a:cubicBezTo>
                  <a:cubicBezTo>
                    <a:pt x="3320" y="4265"/>
                    <a:pt x="4279" y="3306"/>
                    <a:pt x="4279" y="2133"/>
                  </a:cubicBezTo>
                  <a:cubicBezTo>
                    <a:pt x="4279" y="959"/>
                    <a:pt x="3320" y="1"/>
                    <a:pt x="2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6575438" y="2212428"/>
              <a:ext cx="380837" cy="381072"/>
            </a:xfrm>
            <a:custGeom>
              <a:rect b="b" l="l" r="r" t="t"/>
              <a:pathLst>
                <a:path extrusionOk="0" h="22666" w="22652">
                  <a:moveTo>
                    <a:pt x="11333" y="1"/>
                  </a:moveTo>
                  <a:cubicBezTo>
                    <a:pt x="5066" y="1"/>
                    <a:pt x="1" y="5081"/>
                    <a:pt x="1" y="11333"/>
                  </a:cubicBezTo>
                  <a:cubicBezTo>
                    <a:pt x="1" y="17586"/>
                    <a:pt x="5066" y="22666"/>
                    <a:pt x="11333" y="22666"/>
                  </a:cubicBezTo>
                  <a:cubicBezTo>
                    <a:pt x="17586" y="22666"/>
                    <a:pt x="22651" y="17586"/>
                    <a:pt x="22651" y="11333"/>
                  </a:cubicBezTo>
                  <a:cubicBezTo>
                    <a:pt x="22651" y="5081"/>
                    <a:pt x="17586" y="1"/>
                    <a:pt x="11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6715667" y="2327427"/>
              <a:ext cx="133290" cy="151060"/>
            </a:xfrm>
            <a:custGeom>
              <a:rect b="b" l="l" r="r" t="t"/>
              <a:pathLst>
                <a:path extrusionOk="0" h="8985" w="7928">
                  <a:moveTo>
                    <a:pt x="1469" y="0"/>
                  </a:moveTo>
                  <a:cubicBezTo>
                    <a:pt x="707" y="0"/>
                    <a:pt x="1" y="607"/>
                    <a:pt x="1" y="1459"/>
                  </a:cubicBezTo>
                  <a:lnTo>
                    <a:pt x="1" y="7526"/>
                  </a:lnTo>
                  <a:cubicBezTo>
                    <a:pt x="1" y="8378"/>
                    <a:pt x="707" y="8985"/>
                    <a:pt x="1469" y="8985"/>
                  </a:cubicBezTo>
                  <a:cubicBezTo>
                    <a:pt x="1731" y="8985"/>
                    <a:pt x="1999" y="8913"/>
                    <a:pt x="2247" y="8756"/>
                  </a:cubicBezTo>
                  <a:lnTo>
                    <a:pt x="7026" y="5723"/>
                  </a:lnTo>
                  <a:cubicBezTo>
                    <a:pt x="7928" y="5151"/>
                    <a:pt x="7928" y="3834"/>
                    <a:pt x="7026" y="3262"/>
                  </a:cubicBezTo>
                  <a:lnTo>
                    <a:pt x="2247" y="228"/>
                  </a:lnTo>
                  <a:cubicBezTo>
                    <a:pt x="1999" y="71"/>
                    <a:pt x="1731" y="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5968107" y="2614126"/>
              <a:ext cx="443850" cy="127035"/>
            </a:xfrm>
            <a:custGeom>
              <a:rect b="b" l="l" r="r" t="t"/>
              <a:pathLst>
                <a:path extrusionOk="0" h="7556" w="26400">
                  <a:moveTo>
                    <a:pt x="0" y="0"/>
                  </a:moveTo>
                  <a:lnTo>
                    <a:pt x="0" y="7555"/>
                  </a:lnTo>
                  <a:lnTo>
                    <a:pt x="22622" y="7555"/>
                  </a:lnTo>
                  <a:cubicBezTo>
                    <a:pt x="24711" y="7555"/>
                    <a:pt x="26400" y="5867"/>
                    <a:pt x="26400" y="3778"/>
                  </a:cubicBezTo>
                  <a:cubicBezTo>
                    <a:pt x="26400" y="1689"/>
                    <a:pt x="24711" y="0"/>
                    <a:pt x="22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5904851" y="2614126"/>
              <a:ext cx="126783" cy="127035"/>
            </a:xfrm>
            <a:custGeom>
              <a:rect b="b" l="l" r="r" t="t"/>
              <a:pathLst>
                <a:path extrusionOk="0" h="7556" w="7541">
                  <a:moveTo>
                    <a:pt x="3763" y="0"/>
                  </a:moveTo>
                  <a:cubicBezTo>
                    <a:pt x="1689" y="0"/>
                    <a:pt x="0" y="1689"/>
                    <a:pt x="0" y="3778"/>
                  </a:cubicBezTo>
                  <a:cubicBezTo>
                    <a:pt x="0" y="5867"/>
                    <a:pt x="1689" y="7555"/>
                    <a:pt x="3763" y="7555"/>
                  </a:cubicBezTo>
                  <a:cubicBezTo>
                    <a:pt x="5852" y="7555"/>
                    <a:pt x="7541" y="5867"/>
                    <a:pt x="7541" y="3778"/>
                  </a:cubicBezTo>
                  <a:cubicBezTo>
                    <a:pt x="7541" y="1689"/>
                    <a:pt x="5852" y="0"/>
                    <a:pt x="3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5904851" y="2458261"/>
              <a:ext cx="126783" cy="126800"/>
            </a:xfrm>
            <a:custGeom>
              <a:rect b="b" l="l" r="r" t="t"/>
              <a:pathLst>
                <a:path extrusionOk="0" h="7542" w="7541">
                  <a:moveTo>
                    <a:pt x="3763" y="0"/>
                  </a:moveTo>
                  <a:cubicBezTo>
                    <a:pt x="1689" y="0"/>
                    <a:pt x="0" y="1689"/>
                    <a:pt x="0" y="3764"/>
                  </a:cubicBezTo>
                  <a:cubicBezTo>
                    <a:pt x="0" y="5853"/>
                    <a:pt x="1689" y="7541"/>
                    <a:pt x="3763" y="7541"/>
                  </a:cubicBezTo>
                  <a:cubicBezTo>
                    <a:pt x="5852" y="7541"/>
                    <a:pt x="7541" y="5853"/>
                    <a:pt x="7541" y="3764"/>
                  </a:cubicBezTo>
                  <a:cubicBezTo>
                    <a:pt x="7541" y="1689"/>
                    <a:pt x="5852" y="0"/>
                    <a:pt x="3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6057587" y="2492403"/>
              <a:ext cx="84937" cy="58491"/>
            </a:xfrm>
            <a:custGeom>
              <a:rect b="b" l="l" r="r" t="t"/>
              <a:pathLst>
                <a:path extrusionOk="0" h="3479" w="5052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0" y="1132"/>
                    <a:pt x="201" y="1976"/>
                    <a:pt x="673" y="2520"/>
                  </a:cubicBezTo>
                  <a:cubicBezTo>
                    <a:pt x="1145" y="3049"/>
                    <a:pt x="1803" y="3478"/>
                    <a:pt x="2519" y="3478"/>
                  </a:cubicBezTo>
                  <a:cubicBezTo>
                    <a:pt x="3248" y="3478"/>
                    <a:pt x="3906" y="3049"/>
                    <a:pt x="4379" y="2520"/>
                  </a:cubicBezTo>
                  <a:cubicBezTo>
                    <a:pt x="4851" y="1976"/>
                    <a:pt x="5051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1" y="1"/>
                    <a:pt x="3619" y="1"/>
                    <a:pt x="3606" y="1"/>
                  </a:cubicBezTo>
                  <a:cubicBezTo>
                    <a:pt x="3191" y="1"/>
                    <a:pt x="2733" y="287"/>
                    <a:pt x="2519" y="631"/>
                  </a:cubicBezTo>
                  <a:cubicBezTo>
                    <a:pt x="2304" y="287"/>
                    <a:pt x="1860" y="1"/>
                    <a:pt x="1445" y="1"/>
                  </a:cubicBezTo>
                  <a:cubicBezTo>
                    <a:pt x="1433" y="1"/>
                    <a:pt x="1420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6162448" y="2492403"/>
              <a:ext cx="84937" cy="58491"/>
            </a:xfrm>
            <a:custGeom>
              <a:rect b="b" l="l" r="r" t="t"/>
              <a:pathLst>
                <a:path extrusionOk="0" h="3479" w="5052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1" y="1132"/>
                    <a:pt x="201" y="1976"/>
                    <a:pt x="673" y="2520"/>
                  </a:cubicBezTo>
                  <a:cubicBezTo>
                    <a:pt x="1145" y="3049"/>
                    <a:pt x="1804" y="3478"/>
                    <a:pt x="2519" y="3478"/>
                  </a:cubicBezTo>
                  <a:cubicBezTo>
                    <a:pt x="3249" y="3478"/>
                    <a:pt x="3907" y="3049"/>
                    <a:pt x="4379" y="2520"/>
                  </a:cubicBezTo>
                  <a:cubicBezTo>
                    <a:pt x="4851" y="1976"/>
                    <a:pt x="5052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2" y="1"/>
                    <a:pt x="3619" y="1"/>
                    <a:pt x="3607" y="1"/>
                  </a:cubicBezTo>
                  <a:cubicBezTo>
                    <a:pt x="3192" y="1"/>
                    <a:pt x="2734" y="287"/>
                    <a:pt x="2519" y="631"/>
                  </a:cubicBezTo>
                  <a:cubicBezTo>
                    <a:pt x="2304" y="287"/>
                    <a:pt x="1861" y="1"/>
                    <a:pt x="1446" y="1"/>
                  </a:cubicBezTo>
                  <a:cubicBezTo>
                    <a:pt x="1433" y="1"/>
                    <a:pt x="1421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6267326" y="2492403"/>
              <a:ext cx="84937" cy="58491"/>
            </a:xfrm>
            <a:custGeom>
              <a:rect b="b" l="l" r="r" t="t"/>
              <a:pathLst>
                <a:path extrusionOk="0" h="3479" w="5052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0" y="1132"/>
                    <a:pt x="201" y="1976"/>
                    <a:pt x="673" y="2520"/>
                  </a:cubicBezTo>
                  <a:cubicBezTo>
                    <a:pt x="1145" y="3049"/>
                    <a:pt x="1803" y="3478"/>
                    <a:pt x="2519" y="3478"/>
                  </a:cubicBezTo>
                  <a:cubicBezTo>
                    <a:pt x="3248" y="3478"/>
                    <a:pt x="3907" y="3049"/>
                    <a:pt x="4379" y="2520"/>
                  </a:cubicBezTo>
                  <a:cubicBezTo>
                    <a:pt x="4851" y="1976"/>
                    <a:pt x="5051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1" y="1"/>
                    <a:pt x="3619" y="1"/>
                    <a:pt x="3606" y="1"/>
                  </a:cubicBezTo>
                  <a:cubicBezTo>
                    <a:pt x="3191" y="1"/>
                    <a:pt x="2733" y="287"/>
                    <a:pt x="2519" y="631"/>
                  </a:cubicBezTo>
                  <a:cubicBezTo>
                    <a:pt x="2304" y="287"/>
                    <a:pt x="1860" y="1"/>
                    <a:pt x="1445" y="1"/>
                  </a:cubicBezTo>
                  <a:cubicBezTo>
                    <a:pt x="1433" y="1"/>
                    <a:pt x="1420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7511826" y="1960056"/>
              <a:ext cx="57263" cy="56372"/>
            </a:xfrm>
            <a:custGeom>
              <a:rect b="b" l="l" r="r" t="t"/>
              <a:pathLst>
                <a:path extrusionOk="0" h="3353" w="3406">
                  <a:moveTo>
                    <a:pt x="286" y="1"/>
                  </a:moveTo>
                  <a:cubicBezTo>
                    <a:pt x="218" y="1"/>
                    <a:pt x="150" y="26"/>
                    <a:pt x="100" y="76"/>
                  </a:cubicBezTo>
                  <a:cubicBezTo>
                    <a:pt x="0" y="176"/>
                    <a:pt x="0" y="348"/>
                    <a:pt x="100" y="448"/>
                  </a:cubicBezTo>
                  <a:lnTo>
                    <a:pt x="1331" y="1678"/>
                  </a:lnTo>
                  <a:lnTo>
                    <a:pt x="100" y="2909"/>
                  </a:lnTo>
                  <a:cubicBezTo>
                    <a:pt x="0" y="3009"/>
                    <a:pt x="0" y="3181"/>
                    <a:pt x="100" y="3281"/>
                  </a:cubicBezTo>
                  <a:cubicBezTo>
                    <a:pt x="157" y="3338"/>
                    <a:pt x="215" y="3352"/>
                    <a:pt x="286" y="3352"/>
                  </a:cubicBezTo>
                  <a:cubicBezTo>
                    <a:pt x="358" y="3352"/>
                    <a:pt x="429" y="3338"/>
                    <a:pt x="472" y="3281"/>
                  </a:cubicBezTo>
                  <a:lnTo>
                    <a:pt x="1703" y="2050"/>
                  </a:lnTo>
                  <a:lnTo>
                    <a:pt x="2933" y="3281"/>
                  </a:lnTo>
                  <a:cubicBezTo>
                    <a:pt x="2991" y="3338"/>
                    <a:pt x="3048" y="3352"/>
                    <a:pt x="3119" y="3352"/>
                  </a:cubicBezTo>
                  <a:cubicBezTo>
                    <a:pt x="3191" y="3352"/>
                    <a:pt x="3248" y="3338"/>
                    <a:pt x="3305" y="3281"/>
                  </a:cubicBezTo>
                  <a:cubicBezTo>
                    <a:pt x="3405" y="3181"/>
                    <a:pt x="3405" y="3009"/>
                    <a:pt x="3305" y="2909"/>
                  </a:cubicBezTo>
                  <a:lnTo>
                    <a:pt x="2075" y="1678"/>
                  </a:lnTo>
                  <a:lnTo>
                    <a:pt x="3305" y="448"/>
                  </a:lnTo>
                  <a:cubicBezTo>
                    <a:pt x="3405" y="348"/>
                    <a:pt x="3405" y="176"/>
                    <a:pt x="3305" y="76"/>
                  </a:cubicBezTo>
                  <a:cubicBezTo>
                    <a:pt x="3255" y="26"/>
                    <a:pt x="3187" y="1"/>
                    <a:pt x="3119" y="1"/>
                  </a:cubicBezTo>
                  <a:cubicBezTo>
                    <a:pt x="3051" y="1"/>
                    <a:pt x="2983" y="26"/>
                    <a:pt x="2933" y="76"/>
                  </a:cubicBezTo>
                  <a:lnTo>
                    <a:pt x="1703" y="1306"/>
                  </a:lnTo>
                  <a:lnTo>
                    <a:pt x="472" y="76"/>
                  </a:lnTo>
                  <a:cubicBezTo>
                    <a:pt x="422" y="26"/>
                    <a:pt x="354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7407671" y="2628549"/>
              <a:ext cx="113316" cy="78447"/>
            </a:xfrm>
            <a:custGeom>
              <a:rect b="b" l="l" r="r" t="t"/>
              <a:pathLst>
                <a:path extrusionOk="0" h="4666" w="6740">
                  <a:moveTo>
                    <a:pt x="1932" y="1"/>
                  </a:moveTo>
                  <a:cubicBezTo>
                    <a:pt x="1388" y="1"/>
                    <a:pt x="845" y="273"/>
                    <a:pt x="544" y="731"/>
                  </a:cubicBezTo>
                  <a:cubicBezTo>
                    <a:pt x="0" y="1518"/>
                    <a:pt x="272" y="2648"/>
                    <a:pt x="902" y="3363"/>
                  </a:cubicBezTo>
                  <a:cubicBezTo>
                    <a:pt x="1531" y="4093"/>
                    <a:pt x="2404" y="4666"/>
                    <a:pt x="3363" y="4666"/>
                  </a:cubicBezTo>
                  <a:cubicBezTo>
                    <a:pt x="4322" y="4666"/>
                    <a:pt x="5209" y="4093"/>
                    <a:pt x="5838" y="3363"/>
                  </a:cubicBezTo>
                  <a:cubicBezTo>
                    <a:pt x="6468" y="2648"/>
                    <a:pt x="6740" y="1518"/>
                    <a:pt x="6196" y="731"/>
                  </a:cubicBezTo>
                  <a:cubicBezTo>
                    <a:pt x="5896" y="273"/>
                    <a:pt x="5352" y="1"/>
                    <a:pt x="4808" y="1"/>
                  </a:cubicBezTo>
                  <a:cubicBezTo>
                    <a:pt x="4264" y="15"/>
                    <a:pt x="3649" y="402"/>
                    <a:pt x="3363" y="859"/>
                  </a:cubicBezTo>
                  <a:cubicBezTo>
                    <a:pt x="3077" y="402"/>
                    <a:pt x="2476" y="15"/>
                    <a:pt x="1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485602" y="2552768"/>
              <a:ext cx="68091" cy="47193"/>
            </a:xfrm>
            <a:custGeom>
              <a:rect b="b" l="l" r="r" t="t"/>
              <a:pathLst>
                <a:path extrusionOk="0" h="2807" w="4050">
                  <a:moveTo>
                    <a:pt x="1121" y="1"/>
                  </a:moveTo>
                  <a:cubicBezTo>
                    <a:pt x="805" y="1"/>
                    <a:pt x="495" y="170"/>
                    <a:pt x="329" y="431"/>
                  </a:cubicBezTo>
                  <a:cubicBezTo>
                    <a:pt x="0" y="903"/>
                    <a:pt x="158" y="1590"/>
                    <a:pt x="544" y="2019"/>
                  </a:cubicBezTo>
                  <a:cubicBezTo>
                    <a:pt x="916" y="2463"/>
                    <a:pt x="1446" y="2806"/>
                    <a:pt x="2032" y="2806"/>
                  </a:cubicBezTo>
                  <a:cubicBezTo>
                    <a:pt x="2605" y="2806"/>
                    <a:pt x="3134" y="2463"/>
                    <a:pt x="3520" y="2019"/>
                  </a:cubicBezTo>
                  <a:cubicBezTo>
                    <a:pt x="3892" y="1590"/>
                    <a:pt x="4050" y="903"/>
                    <a:pt x="3735" y="431"/>
                  </a:cubicBezTo>
                  <a:cubicBezTo>
                    <a:pt x="3556" y="170"/>
                    <a:pt x="3245" y="1"/>
                    <a:pt x="2929" y="1"/>
                  </a:cubicBezTo>
                  <a:cubicBezTo>
                    <a:pt x="2916" y="1"/>
                    <a:pt x="2903" y="1"/>
                    <a:pt x="2891" y="2"/>
                  </a:cubicBezTo>
                  <a:cubicBezTo>
                    <a:pt x="2562" y="2"/>
                    <a:pt x="2204" y="231"/>
                    <a:pt x="2032" y="517"/>
                  </a:cubicBezTo>
                  <a:cubicBezTo>
                    <a:pt x="1860" y="231"/>
                    <a:pt x="1488" y="2"/>
                    <a:pt x="1159" y="2"/>
                  </a:cubicBezTo>
                  <a:cubicBezTo>
                    <a:pt x="1147" y="1"/>
                    <a:pt x="1134" y="1"/>
                    <a:pt x="11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7464909" y="2402939"/>
              <a:ext cx="60643" cy="41880"/>
            </a:xfrm>
            <a:custGeom>
              <a:rect b="b" l="l" r="r" t="t"/>
              <a:pathLst>
                <a:path extrusionOk="0" h="2491" w="3607">
                  <a:moveTo>
                    <a:pt x="1031" y="0"/>
                  </a:moveTo>
                  <a:cubicBezTo>
                    <a:pt x="745" y="0"/>
                    <a:pt x="459" y="143"/>
                    <a:pt x="287" y="387"/>
                  </a:cubicBezTo>
                  <a:cubicBezTo>
                    <a:pt x="1" y="816"/>
                    <a:pt x="144" y="1417"/>
                    <a:pt x="487" y="1803"/>
                  </a:cubicBezTo>
                  <a:cubicBezTo>
                    <a:pt x="816" y="2190"/>
                    <a:pt x="1289" y="2490"/>
                    <a:pt x="1804" y="2490"/>
                  </a:cubicBezTo>
                  <a:cubicBezTo>
                    <a:pt x="2319" y="2490"/>
                    <a:pt x="2791" y="2190"/>
                    <a:pt x="3134" y="1803"/>
                  </a:cubicBezTo>
                  <a:cubicBezTo>
                    <a:pt x="3464" y="1417"/>
                    <a:pt x="3607" y="816"/>
                    <a:pt x="3320" y="387"/>
                  </a:cubicBezTo>
                  <a:cubicBezTo>
                    <a:pt x="3149" y="143"/>
                    <a:pt x="2863" y="0"/>
                    <a:pt x="2576" y="0"/>
                  </a:cubicBezTo>
                  <a:cubicBezTo>
                    <a:pt x="2290" y="15"/>
                    <a:pt x="1961" y="215"/>
                    <a:pt x="1804" y="458"/>
                  </a:cubicBezTo>
                  <a:cubicBezTo>
                    <a:pt x="1646" y="215"/>
                    <a:pt x="1332" y="15"/>
                    <a:pt x="10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7376875" y="2469558"/>
              <a:ext cx="93847" cy="64980"/>
            </a:xfrm>
            <a:custGeom>
              <a:rect b="b" l="l" r="r" t="t"/>
              <a:pathLst>
                <a:path extrusionOk="0" h="3865" w="5582">
                  <a:moveTo>
                    <a:pt x="1565" y="0"/>
                  </a:moveTo>
                  <a:cubicBezTo>
                    <a:pt x="1121" y="0"/>
                    <a:pt x="695" y="240"/>
                    <a:pt x="444" y="602"/>
                  </a:cubicBezTo>
                  <a:cubicBezTo>
                    <a:pt x="1" y="1246"/>
                    <a:pt x="216" y="2190"/>
                    <a:pt x="745" y="2791"/>
                  </a:cubicBezTo>
                  <a:cubicBezTo>
                    <a:pt x="1260" y="3392"/>
                    <a:pt x="1990" y="3864"/>
                    <a:pt x="2791" y="3864"/>
                  </a:cubicBezTo>
                  <a:cubicBezTo>
                    <a:pt x="3578" y="3864"/>
                    <a:pt x="4322" y="3392"/>
                    <a:pt x="4837" y="2791"/>
                  </a:cubicBezTo>
                  <a:cubicBezTo>
                    <a:pt x="5352" y="2190"/>
                    <a:pt x="5581" y="1246"/>
                    <a:pt x="5138" y="602"/>
                  </a:cubicBezTo>
                  <a:cubicBezTo>
                    <a:pt x="4887" y="240"/>
                    <a:pt x="4461" y="0"/>
                    <a:pt x="4017" y="0"/>
                  </a:cubicBezTo>
                  <a:cubicBezTo>
                    <a:pt x="4004" y="0"/>
                    <a:pt x="3991" y="0"/>
                    <a:pt x="3979" y="1"/>
                  </a:cubicBezTo>
                  <a:cubicBezTo>
                    <a:pt x="3535" y="15"/>
                    <a:pt x="3034" y="330"/>
                    <a:pt x="2791" y="702"/>
                  </a:cubicBezTo>
                  <a:cubicBezTo>
                    <a:pt x="2548" y="330"/>
                    <a:pt x="2047" y="15"/>
                    <a:pt x="1603" y="1"/>
                  </a:cubicBezTo>
                  <a:cubicBezTo>
                    <a:pt x="1591" y="0"/>
                    <a:pt x="1578" y="0"/>
                    <a:pt x="1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6360656" y="2867456"/>
              <a:ext cx="810463" cy="129154"/>
            </a:xfrm>
            <a:custGeom>
              <a:rect b="b" l="l" r="r" t="t"/>
              <a:pathLst>
                <a:path extrusionOk="0" h="7682" w="48206">
                  <a:moveTo>
                    <a:pt x="2237" y="1"/>
                  </a:moveTo>
                  <a:cubicBezTo>
                    <a:pt x="994" y="1"/>
                    <a:pt x="0" y="1001"/>
                    <a:pt x="0" y="2244"/>
                  </a:cubicBezTo>
                  <a:lnTo>
                    <a:pt x="0" y="5363"/>
                  </a:lnTo>
                  <a:cubicBezTo>
                    <a:pt x="0" y="6651"/>
                    <a:pt x="1030" y="7681"/>
                    <a:pt x="2318" y="7681"/>
                  </a:cubicBezTo>
                  <a:lnTo>
                    <a:pt x="45888" y="7681"/>
                  </a:lnTo>
                  <a:cubicBezTo>
                    <a:pt x="47176" y="7681"/>
                    <a:pt x="48206" y="6651"/>
                    <a:pt x="48206" y="5363"/>
                  </a:cubicBezTo>
                  <a:lnTo>
                    <a:pt x="48206" y="2330"/>
                  </a:lnTo>
                  <a:cubicBezTo>
                    <a:pt x="48206" y="1171"/>
                    <a:pt x="47362" y="112"/>
                    <a:pt x="46188" y="12"/>
                  </a:cubicBezTo>
                  <a:cubicBezTo>
                    <a:pt x="46114" y="4"/>
                    <a:pt x="46040" y="1"/>
                    <a:pt x="45966" y="1"/>
                  </a:cubicBezTo>
                  <a:cubicBezTo>
                    <a:pt x="44734" y="1"/>
                    <a:pt x="43727" y="1001"/>
                    <a:pt x="43727" y="2244"/>
                  </a:cubicBezTo>
                  <a:lnTo>
                    <a:pt x="43727" y="4004"/>
                  </a:lnTo>
                  <a:lnTo>
                    <a:pt x="4479" y="4004"/>
                  </a:lnTo>
                  <a:lnTo>
                    <a:pt x="4479" y="2330"/>
                  </a:lnTo>
                  <a:cubicBezTo>
                    <a:pt x="4479" y="1171"/>
                    <a:pt x="3620" y="112"/>
                    <a:pt x="2461" y="12"/>
                  </a:cubicBezTo>
                  <a:cubicBezTo>
                    <a:pt x="2386" y="4"/>
                    <a:pt x="2311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6695949" y="1669323"/>
              <a:ext cx="140015" cy="140015"/>
            </a:xfrm>
            <a:custGeom>
              <a:rect b="b" l="l" r="r" t="t"/>
              <a:pathLst>
                <a:path extrusionOk="0" h="8328" w="8328">
                  <a:moveTo>
                    <a:pt x="4164" y="1903"/>
                  </a:moveTo>
                  <a:cubicBezTo>
                    <a:pt x="5409" y="1903"/>
                    <a:pt x="6411" y="2919"/>
                    <a:pt x="6411" y="4164"/>
                  </a:cubicBezTo>
                  <a:cubicBezTo>
                    <a:pt x="6411" y="5409"/>
                    <a:pt x="5409" y="6410"/>
                    <a:pt x="4164" y="6410"/>
                  </a:cubicBezTo>
                  <a:cubicBezTo>
                    <a:pt x="2919" y="6410"/>
                    <a:pt x="1903" y="5409"/>
                    <a:pt x="1903" y="4164"/>
                  </a:cubicBezTo>
                  <a:cubicBezTo>
                    <a:pt x="1903" y="2919"/>
                    <a:pt x="2919" y="1903"/>
                    <a:pt x="4164" y="1903"/>
                  </a:cubicBezTo>
                  <a:close/>
                  <a:moveTo>
                    <a:pt x="4164" y="0"/>
                  </a:moveTo>
                  <a:cubicBezTo>
                    <a:pt x="1860" y="0"/>
                    <a:pt x="0" y="1860"/>
                    <a:pt x="0" y="4164"/>
                  </a:cubicBezTo>
                  <a:cubicBezTo>
                    <a:pt x="0" y="6453"/>
                    <a:pt x="1860" y="8328"/>
                    <a:pt x="4164" y="8328"/>
                  </a:cubicBezTo>
                  <a:cubicBezTo>
                    <a:pt x="6453" y="8328"/>
                    <a:pt x="8328" y="6453"/>
                    <a:pt x="8328" y="4164"/>
                  </a:cubicBezTo>
                  <a:cubicBezTo>
                    <a:pt x="8328" y="1860"/>
                    <a:pt x="6453" y="0"/>
                    <a:pt x="4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6360656" y="1811958"/>
              <a:ext cx="810463" cy="129137"/>
            </a:xfrm>
            <a:custGeom>
              <a:rect b="b" l="l" r="r" t="t"/>
              <a:pathLst>
                <a:path extrusionOk="0" h="7681" w="48206">
                  <a:moveTo>
                    <a:pt x="2318" y="0"/>
                  </a:moveTo>
                  <a:cubicBezTo>
                    <a:pt x="1030" y="0"/>
                    <a:pt x="0" y="1030"/>
                    <a:pt x="0" y="2318"/>
                  </a:cubicBezTo>
                  <a:lnTo>
                    <a:pt x="0" y="5352"/>
                  </a:lnTo>
                  <a:cubicBezTo>
                    <a:pt x="0" y="6525"/>
                    <a:pt x="859" y="7569"/>
                    <a:pt x="2018" y="7670"/>
                  </a:cubicBezTo>
                  <a:cubicBezTo>
                    <a:pt x="2093" y="7677"/>
                    <a:pt x="2168" y="7680"/>
                    <a:pt x="2242" y="7680"/>
                  </a:cubicBezTo>
                  <a:cubicBezTo>
                    <a:pt x="3484" y="7680"/>
                    <a:pt x="4479" y="6680"/>
                    <a:pt x="4479" y="5437"/>
                  </a:cubicBezTo>
                  <a:lnTo>
                    <a:pt x="4479" y="3677"/>
                  </a:lnTo>
                  <a:lnTo>
                    <a:pt x="43727" y="3677"/>
                  </a:lnTo>
                  <a:lnTo>
                    <a:pt x="43727" y="5352"/>
                  </a:lnTo>
                  <a:cubicBezTo>
                    <a:pt x="43727" y="6525"/>
                    <a:pt x="44586" y="7569"/>
                    <a:pt x="45745" y="7670"/>
                  </a:cubicBezTo>
                  <a:cubicBezTo>
                    <a:pt x="45820" y="7677"/>
                    <a:pt x="45895" y="7680"/>
                    <a:pt x="45969" y="7680"/>
                  </a:cubicBezTo>
                  <a:cubicBezTo>
                    <a:pt x="47211" y="7680"/>
                    <a:pt x="48206" y="6680"/>
                    <a:pt x="48206" y="5437"/>
                  </a:cubicBezTo>
                  <a:lnTo>
                    <a:pt x="48206" y="2318"/>
                  </a:lnTo>
                  <a:cubicBezTo>
                    <a:pt x="48206" y="1030"/>
                    <a:pt x="47176" y="0"/>
                    <a:pt x="45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6657454" y="2996676"/>
              <a:ext cx="216764" cy="194100"/>
            </a:xfrm>
            <a:custGeom>
              <a:rect b="b" l="l" r="r" t="t"/>
              <a:pathLst>
                <a:path extrusionOk="0" h="11545" w="12893">
                  <a:moveTo>
                    <a:pt x="6444" y="0"/>
                  </a:moveTo>
                  <a:cubicBezTo>
                    <a:pt x="3964" y="0"/>
                    <a:pt x="1679" y="1611"/>
                    <a:pt x="931" y="4101"/>
                  </a:cubicBezTo>
                  <a:cubicBezTo>
                    <a:pt x="1" y="7148"/>
                    <a:pt x="1732" y="10368"/>
                    <a:pt x="4780" y="11298"/>
                  </a:cubicBezTo>
                  <a:cubicBezTo>
                    <a:pt x="5335" y="11465"/>
                    <a:pt x="5896" y="11544"/>
                    <a:pt x="6447" y="11544"/>
                  </a:cubicBezTo>
                  <a:cubicBezTo>
                    <a:pt x="8924" y="11544"/>
                    <a:pt x="11216" y="9942"/>
                    <a:pt x="11977" y="7449"/>
                  </a:cubicBezTo>
                  <a:cubicBezTo>
                    <a:pt x="12893" y="4401"/>
                    <a:pt x="11176" y="1167"/>
                    <a:pt x="8128" y="252"/>
                  </a:cubicBezTo>
                  <a:cubicBezTo>
                    <a:pt x="7567" y="81"/>
                    <a:pt x="7001" y="0"/>
                    <a:pt x="6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6660581" y="3190834"/>
              <a:ext cx="210762" cy="194067"/>
            </a:xfrm>
            <a:custGeom>
              <a:rect b="b" l="l" r="r" t="t"/>
              <a:pathLst>
                <a:path extrusionOk="0" h="11543" w="12536">
                  <a:moveTo>
                    <a:pt x="6274" y="1"/>
                  </a:moveTo>
                  <a:cubicBezTo>
                    <a:pt x="5913" y="1"/>
                    <a:pt x="5547" y="35"/>
                    <a:pt x="5181" y="106"/>
                  </a:cubicBezTo>
                  <a:cubicBezTo>
                    <a:pt x="2047" y="707"/>
                    <a:pt x="1" y="3726"/>
                    <a:pt x="602" y="6859"/>
                  </a:cubicBezTo>
                  <a:cubicBezTo>
                    <a:pt x="1132" y="9624"/>
                    <a:pt x="3545" y="11543"/>
                    <a:pt x="6259" y="11543"/>
                  </a:cubicBezTo>
                  <a:cubicBezTo>
                    <a:pt x="6620" y="11543"/>
                    <a:pt x="6987" y="11509"/>
                    <a:pt x="7356" y="11438"/>
                  </a:cubicBezTo>
                  <a:cubicBezTo>
                    <a:pt x="10489" y="10837"/>
                    <a:pt x="12535" y="7804"/>
                    <a:pt x="11934" y="4684"/>
                  </a:cubicBezTo>
                  <a:cubicBezTo>
                    <a:pt x="11404" y="1919"/>
                    <a:pt x="8980" y="1"/>
                    <a:pt x="6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6652176" y="3262362"/>
              <a:ext cx="227339" cy="50774"/>
            </a:xfrm>
            <a:custGeom>
              <a:rect b="b" l="l" r="r" t="t"/>
              <a:pathLst>
                <a:path extrusionOk="0" h="3020" w="13522">
                  <a:moveTo>
                    <a:pt x="1502" y="0"/>
                  </a:moveTo>
                  <a:cubicBezTo>
                    <a:pt x="673" y="0"/>
                    <a:pt x="0" y="687"/>
                    <a:pt x="0" y="1517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17"/>
                  </a:cubicBezTo>
                  <a:cubicBezTo>
                    <a:pt x="13522" y="687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6655773" y="3399281"/>
              <a:ext cx="220378" cy="194033"/>
            </a:xfrm>
            <a:custGeom>
              <a:rect b="b" l="l" r="r" t="t"/>
              <a:pathLst>
                <a:path extrusionOk="0" h="11541" w="13108">
                  <a:moveTo>
                    <a:pt x="6546" y="0"/>
                  </a:moveTo>
                  <a:cubicBezTo>
                    <a:pt x="4282" y="0"/>
                    <a:pt x="2134" y="1336"/>
                    <a:pt x="1217" y="3560"/>
                  </a:cubicBezTo>
                  <a:cubicBezTo>
                    <a:pt x="1" y="6507"/>
                    <a:pt x="1403" y="9884"/>
                    <a:pt x="4336" y="11100"/>
                  </a:cubicBezTo>
                  <a:cubicBezTo>
                    <a:pt x="5060" y="11399"/>
                    <a:pt x="5810" y="11541"/>
                    <a:pt x="6548" y="11541"/>
                  </a:cubicBezTo>
                  <a:cubicBezTo>
                    <a:pt x="8813" y="11541"/>
                    <a:pt x="10963" y="10205"/>
                    <a:pt x="11891" y="7981"/>
                  </a:cubicBezTo>
                  <a:cubicBezTo>
                    <a:pt x="13107" y="5033"/>
                    <a:pt x="11705" y="1657"/>
                    <a:pt x="8758" y="440"/>
                  </a:cubicBezTo>
                  <a:cubicBezTo>
                    <a:pt x="8034" y="142"/>
                    <a:pt x="7284" y="0"/>
                    <a:pt x="6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6652176" y="3470893"/>
              <a:ext cx="227339" cy="50774"/>
            </a:xfrm>
            <a:custGeom>
              <a:rect b="b" l="l" r="r" t="t"/>
              <a:pathLst>
                <a:path extrusionOk="0" h="3020" w="13522">
                  <a:moveTo>
                    <a:pt x="1502" y="1"/>
                  </a:moveTo>
                  <a:cubicBezTo>
                    <a:pt x="673" y="1"/>
                    <a:pt x="0" y="688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88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6659152" y="3608047"/>
              <a:ext cx="213384" cy="194067"/>
            </a:xfrm>
            <a:custGeom>
              <a:rect b="b" l="l" r="r" t="t"/>
              <a:pathLst>
                <a:path extrusionOk="0" h="11543" w="12692">
                  <a:moveTo>
                    <a:pt x="6340" y="0"/>
                  </a:moveTo>
                  <a:cubicBezTo>
                    <a:pt x="3722" y="0"/>
                    <a:pt x="1355" y="1788"/>
                    <a:pt x="730" y="4448"/>
                  </a:cubicBezTo>
                  <a:cubicBezTo>
                    <a:pt x="0" y="7538"/>
                    <a:pt x="1917" y="10658"/>
                    <a:pt x="5022" y="11387"/>
                  </a:cubicBezTo>
                  <a:cubicBezTo>
                    <a:pt x="5468" y="11492"/>
                    <a:pt x="5914" y="11542"/>
                    <a:pt x="6352" y="11542"/>
                  </a:cubicBezTo>
                  <a:cubicBezTo>
                    <a:pt x="8970" y="11542"/>
                    <a:pt x="11337" y="9754"/>
                    <a:pt x="11962" y="7095"/>
                  </a:cubicBezTo>
                  <a:cubicBezTo>
                    <a:pt x="12692" y="3990"/>
                    <a:pt x="10774" y="885"/>
                    <a:pt x="7669" y="155"/>
                  </a:cubicBezTo>
                  <a:cubicBezTo>
                    <a:pt x="7224" y="50"/>
                    <a:pt x="6778" y="0"/>
                    <a:pt x="6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6652176" y="3679440"/>
              <a:ext cx="227339" cy="50774"/>
            </a:xfrm>
            <a:custGeom>
              <a:rect b="b" l="l" r="r" t="t"/>
              <a:pathLst>
                <a:path extrusionOk="0" h="3020" w="13522">
                  <a:moveTo>
                    <a:pt x="1502" y="0"/>
                  </a:moveTo>
                  <a:cubicBezTo>
                    <a:pt x="673" y="0"/>
                    <a:pt x="0" y="687"/>
                    <a:pt x="0" y="1517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17"/>
                  </a:cubicBezTo>
                  <a:cubicBezTo>
                    <a:pt x="13522" y="673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6659387" y="3816360"/>
              <a:ext cx="212913" cy="194033"/>
            </a:xfrm>
            <a:custGeom>
              <a:rect b="b" l="l" r="r" t="t"/>
              <a:pathLst>
                <a:path extrusionOk="0" h="11541" w="12664">
                  <a:moveTo>
                    <a:pt x="6332" y="1"/>
                  </a:moveTo>
                  <a:cubicBezTo>
                    <a:pt x="4855" y="1"/>
                    <a:pt x="3377" y="562"/>
                    <a:pt x="2247" y="1685"/>
                  </a:cubicBezTo>
                  <a:cubicBezTo>
                    <a:pt x="0" y="3946"/>
                    <a:pt x="0" y="7595"/>
                    <a:pt x="2247" y="9856"/>
                  </a:cubicBezTo>
                  <a:cubicBezTo>
                    <a:pt x="3377" y="10979"/>
                    <a:pt x="4855" y="11540"/>
                    <a:pt x="6332" y="11540"/>
                  </a:cubicBezTo>
                  <a:cubicBezTo>
                    <a:pt x="7809" y="11540"/>
                    <a:pt x="9287" y="10979"/>
                    <a:pt x="10417" y="9856"/>
                  </a:cubicBezTo>
                  <a:cubicBezTo>
                    <a:pt x="12663" y="7595"/>
                    <a:pt x="12663" y="3946"/>
                    <a:pt x="10417" y="1685"/>
                  </a:cubicBezTo>
                  <a:cubicBezTo>
                    <a:pt x="9287" y="562"/>
                    <a:pt x="7809" y="1"/>
                    <a:pt x="6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6652176" y="3887971"/>
              <a:ext cx="227339" cy="50791"/>
            </a:xfrm>
            <a:custGeom>
              <a:rect b="b" l="l" r="r" t="t"/>
              <a:pathLst>
                <a:path extrusionOk="0" h="3021" w="13522">
                  <a:moveTo>
                    <a:pt x="1502" y="1"/>
                  </a:moveTo>
                  <a:cubicBezTo>
                    <a:pt x="673" y="1"/>
                    <a:pt x="0" y="688"/>
                    <a:pt x="0" y="1518"/>
                  </a:cubicBezTo>
                  <a:cubicBezTo>
                    <a:pt x="0" y="2348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8"/>
                    <a:pt x="13522" y="1518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6659387" y="4024907"/>
              <a:ext cx="212913" cy="194033"/>
            </a:xfrm>
            <a:custGeom>
              <a:rect b="b" l="l" r="r" t="t"/>
              <a:pathLst>
                <a:path extrusionOk="0" h="11541" w="12664">
                  <a:moveTo>
                    <a:pt x="6332" y="0"/>
                  </a:moveTo>
                  <a:cubicBezTo>
                    <a:pt x="4855" y="0"/>
                    <a:pt x="3377" y="562"/>
                    <a:pt x="2247" y="1685"/>
                  </a:cubicBezTo>
                  <a:cubicBezTo>
                    <a:pt x="0" y="3946"/>
                    <a:pt x="0" y="7594"/>
                    <a:pt x="2247" y="9855"/>
                  </a:cubicBezTo>
                  <a:cubicBezTo>
                    <a:pt x="3377" y="10978"/>
                    <a:pt x="4855" y="11540"/>
                    <a:pt x="6332" y="11540"/>
                  </a:cubicBezTo>
                  <a:cubicBezTo>
                    <a:pt x="7809" y="11540"/>
                    <a:pt x="9287" y="10978"/>
                    <a:pt x="10417" y="9855"/>
                  </a:cubicBezTo>
                  <a:cubicBezTo>
                    <a:pt x="12663" y="7594"/>
                    <a:pt x="12663" y="3946"/>
                    <a:pt x="10417" y="1685"/>
                  </a:cubicBezTo>
                  <a:cubicBezTo>
                    <a:pt x="9287" y="562"/>
                    <a:pt x="7809" y="0"/>
                    <a:pt x="6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6652176" y="4096519"/>
              <a:ext cx="227339" cy="50774"/>
            </a:xfrm>
            <a:custGeom>
              <a:rect b="b" l="l" r="r" t="t"/>
              <a:pathLst>
                <a:path extrusionOk="0" h="3020" w="13522">
                  <a:moveTo>
                    <a:pt x="1502" y="1"/>
                  </a:moveTo>
                  <a:cubicBezTo>
                    <a:pt x="673" y="1"/>
                    <a:pt x="0" y="687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6657454" y="4233337"/>
              <a:ext cx="216764" cy="194252"/>
            </a:xfrm>
            <a:custGeom>
              <a:rect b="b" l="l" r="r" t="t"/>
              <a:pathLst>
                <a:path extrusionOk="0" h="11554" w="12893">
                  <a:moveTo>
                    <a:pt x="6446" y="0"/>
                  </a:moveTo>
                  <a:cubicBezTo>
                    <a:pt x="5895" y="0"/>
                    <a:pt x="5335" y="80"/>
                    <a:pt x="4780" y="246"/>
                  </a:cubicBezTo>
                  <a:cubicBezTo>
                    <a:pt x="1732" y="1176"/>
                    <a:pt x="1" y="4396"/>
                    <a:pt x="931" y="7444"/>
                  </a:cubicBezTo>
                  <a:cubicBezTo>
                    <a:pt x="1680" y="9948"/>
                    <a:pt x="3970" y="11553"/>
                    <a:pt x="6455" y="11553"/>
                  </a:cubicBezTo>
                  <a:cubicBezTo>
                    <a:pt x="7008" y="11553"/>
                    <a:pt x="7571" y="11474"/>
                    <a:pt x="8128" y="11307"/>
                  </a:cubicBezTo>
                  <a:cubicBezTo>
                    <a:pt x="11176" y="10377"/>
                    <a:pt x="12893" y="7157"/>
                    <a:pt x="11977" y="4110"/>
                  </a:cubicBezTo>
                  <a:cubicBezTo>
                    <a:pt x="11216" y="1605"/>
                    <a:pt x="8924" y="0"/>
                    <a:pt x="6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6652176" y="4305067"/>
              <a:ext cx="227339" cy="50774"/>
            </a:xfrm>
            <a:custGeom>
              <a:rect b="b" l="l" r="r" t="t"/>
              <a:pathLst>
                <a:path extrusionOk="0" h="3020" w="13522">
                  <a:moveTo>
                    <a:pt x="1502" y="0"/>
                  </a:moveTo>
                  <a:cubicBezTo>
                    <a:pt x="673" y="0"/>
                    <a:pt x="0" y="673"/>
                    <a:pt x="0" y="1503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03"/>
                  </a:cubicBezTo>
                  <a:cubicBezTo>
                    <a:pt x="13522" y="673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6659152" y="4441717"/>
              <a:ext cx="213636" cy="194083"/>
            </a:xfrm>
            <a:custGeom>
              <a:rect b="b" l="l" r="r" t="t"/>
              <a:pathLst>
                <a:path extrusionOk="0" h="11544" w="12707">
                  <a:moveTo>
                    <a:pt x="6352" y="1"/>
                  </a:moveTo>
                  <a:cubicBezTo>
                    <a:pt x="5914" y="1"/>
                    <a:pt x="5468" y="51"/>
                    <a:pt x="5022" y="156"/>
                  </a:cubicBezTo>
                  <a:cubicBezTo>
                    <a:pt x="1917" y="886"/>
                    <a:pt x="0" y="3991"/>
                    <a:pt x="730" y="7096"/>
                  </a:cubicBezTo>
                  <a:cubicBezTo>
                    <a:pt x="1367" y="9755"/>
                    <a:pt x="3736" y="11543"/>
                    <a:pt x="6354" y="11543"/>
                  </a:cubicBezTo>
                  <a:cubicBezTo>
                    <a:pt x="6793" y="11543"/>
                    <a:pt x="7238" y="11493"/>
                    <a:pt x="7684" y="11388"/>
                  </a:cubicBezTo>
                  <a:cubicBezTo>
                    <a:pt x="10774" y="10658"/>
                    <a:pt x="12706" y="7553"/>
                    <a:pt x="11962" y="4448"/>
                  </a:cubicBezTo>
                  <a:cubicBezTo>
                    <a:pt x="11337" y="1789"/>
                    <a:pt x="8970" y="1"/>
                    <a:pt x="6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6652176" y="4513598"/>
              <a:ext cx="227339" cy="50774"/>
            </a:xfrm>
            <a:custGeom>
              <a:rect b="b" l="l" r="r" t="t"/>
              <a:pathLst>
                <a:path extrusionOk="0" h="3020" w="13522">
                  <a:moveTo>
                    <a:pt x="1502" y="1"/>
                  </a:moveTo>
                  <a:cubicBezTo>
                    <a:pt x="673" y="1"/>
                    <a:pt x="0" y="688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88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7501000" y="3725685"/>
              <a:ext cx="1173714" cy="914819"/>
            </a:xfrm>
            <a:custGeom>
              <a:rect b="b" l="l" r="r" t="t"/>
              <a:pathLst>
                <a:path extrusionOk="0" h="54413" w="69812">
                  <a:moveTo>
                    <a:pt x="50020" y="0"/>
                  </a:moveTo>
                  <a:cubicBezTo>
                    <a:pt x="49924" y="0"/>
                    <a:pt x="49830" y="48"/>
                    <a:pt x="49780" y="140"/>
                  </a:cubicBezTo>
                  <a:cubicBezTo>
                    <a:pt x="49723" y="268"/>
                    <a:pt x="49765" y="426"/>
                    <a:pt x="49894" y="497"/>
                  </a:cubicBezTo>
                  <a:lnTo>
                    <a:pt x="52327" y="1714"/>
                  </a:lnTo>
                  <a:cubicBezTo>
                    <a:pt x="55904" y="3488"/>
                    <a:pt x="58122" y="7079"/>
                    <a:pt x="58122" y="11071"/>
                  </a:cubicBezTo>
                  <a:lnTo>
                    <a:pt x="58122" y="36040"/>
                  </a:lnTo>
                  <a:cubicBezTo>
                    <a:pt x="58122" y="38515"/>
                    <a:pt x="60139" y="40533"/>
                    <a:pt x="62615" y="40533"/>
                  </a:cubicBezTo>
                  <a:cubicBezTo>
                    <a:pt x="66292" y="40533"/>
                    <a:pt x="69297" y="43523"/>
                    <a:pt x="69297" y="47215"/>
                  </a:cubicBezTo>
                  <a:cubicBezTo>
                    <a:pt x="69297" y="50892"/>
                    <a:pt x="66292" y="53883"/>
                    <a:pt x="62615" y="53883"/>
                  </a:cubicBezTo>
                  <a:lnTo>
                    <a:pt x="258" y="53883"/>
                  </a:lnTo>
                  <a:cubicBezTo>
                    <a:pt x="115" y="53883"/>
                    <a:pt x="0" y="54012"/>
                    <a:pt x="0" y="54155"/>
                  </a:cubicBezTo>
                  <a:cubicBezTo>
                    <a:pt x="0" y="54298"/>
                    <a:pt x="115" y="54412"/>
                    <a:pt x="258" y="54412"/>
                  </a:cubicBezTo>
                  <a:lnTo>
                    <a:pt x="62615" y="54412"/>
                  </a:lnTo>
                  <a:cubicBezTo>
                    <a:pt x="66578" y="54412"/>
                    <a:pt x="69812" y="51179"/>
                    <a:pt x="69812" y="47215"/>
                  </a:cubicBezTo>
                  <a:cubicBezTo>
                    <a:pt x="69812" y="43237"/>
                    <a:pt x="66578" y="40004"/>
                    <a:pt x="62615" y="40004"/>
                  </a:cubicBezTo>
                  <a:cubicBezTo>
                    <a:pt x="60425" y="40004"/>
                    <a:pt x="58651" y="38229"/>
                    <a:pt x="58651" y="36040"/>
                  </a:cubicBezTo>
                  <a:lnTo>
                    <a:pt x="58651" y="11071"/>
                  </a:lnTo>
                  <a:cubicBezTo>
                    <a:pt x="58651" y="6879"/>
                    <a:pt x="56319" y="3102"/>
                    <a:pt x="52556" y="1241"/>
                  </a:cubicBezTo>
                  <a:lnTo>
                    <a:pt x="50137" y="25"/>
                  </a:lnTo>
                  <a:cubicBezTo>
                    <a:pt x="50100" y="9"/>
                    <a:pt x="50060" y="0"/>
                    <a:pt x="50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8148019" y="3615696"/>
              <a:ext cx="253801" cy="163468"/>
            </a:xfrm>
            <a:custGeom>
              <a:rect b="b" l="l" r="r" t="t"/>
              <a:pathLst>
                <a:path extrusionOk="0" h="9723" w="15096">
                  <a:moveTo>
                    <a:pt x="2003" y="1"/>
                  </a:moveTo>
                  <a:lnTo>
                    <a:pt x="0" y="6082"/>
                  </a:lnTo>
                  <a:lnTo>
                    <a:pt x="10488" y="9559"/>
                  </a:lnTo>
                  <a:cubicBezTo>
                    <a:pt x="10824" y="9670"/>
                    <a:pt x="11165" y="9722"/>
                    <a:pt x="11499" y="9722"/>
                  </a:cubicBezTo>
                  <a:cubicBezTo>
                    <a:pt x="12845" y="9722"/>
                    <a:pt x="14091" y="8868"/>
                    <a:pt x="14538" y="7527"/>
                  </a:cubicBezTo>
                  <a:cubicBezTo>
                    <a:pt x="15096" y="5838"/>
                    <a:pt x="14180" y="4036"/>
                    <a:pt x="12506" y="3478"/>
                  </a:cubicBezTo>
                  <a:lnTo>
                    <a:pt x="2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7870199" y="4262486"/>
              <a:ext cx="46924" cy="253331"/>
            </a:xfrm>
            <a:custGeom>
              <a:rect b="b" l="l" r="r" t="t"/>
              <a:pathLst>
                <a:path extrusionOk="0" h="15068" w="2791">
                  <a:moveTo>
                    <a:pt x="1" y="0"/>
                  </a:moveTo>
                  <a:lnTo>
                    <a:pt x="1" y="15067"/>
                  </a:lnTo>
                  <a:lnTo>
                    <a:pt x="2791" y="15067"/>
                  </a:lnTo>
                  <a:lnTo>
                    <a:pt x="2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7835571" y="4102537"/>
              <a:ext cx="446506" cy="413302"/>
            </a:xfrm>
            <a:custGeom>
              <a:rect b="b" l="l" r="r" t="t"/>
              <a:pathLst>
                <a:path extrusionOk="0" h="24583" w="26558">
                  <a:moveTo>
                    <a:pt x="1975" y="0"/>
                  </a:moveTo>
                  <a:lnTo>
                    <a:pt x="0" y="1975"/>
                  </a:lnTo>
                  <a:lnTo>
                    <a:pt x="22608" y="24582"/>
                  </a:lnTo>
                  <a:lnTo>
                    <a:pt x="26557" y="24582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7505320" y="4102537"/>
              <a:ext cx="446506" cy="413302"/>
            </a:xfrm>
            <a:custGeom>
              <a:rect b="b" l="l" r="r" t="t"/>
              <a:pathLst>
                <a:path extrusionOk="0" h="24583" w="26558">
                  <a:moveTo>
                    <a:pt x="24583" y="0"/>
                  </a:moveTo>
                  <a:lnTo>
                    <a:pt x="1" y="24582"/>
                  </a:lnTo>
                  <a:lnTo>
                    <a:pt x="3950" y="24582"/>
                  </a:lnTo>
                  <a:lnTo>
                    <a:pt x="26557" y="1975"/>
                  </a:lnTo>
                  <a:lnTo>
                    <a:pt x="245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7836058" y="3338579"/>
              <a:ext cx="115485" cy="103279"/>
            </a:xfrm>
            <a:custGeom>
              <a:rect b="b" l="l" r="r" t="t"/>
              <a:pathLst>
                <a:path extrusionOk="0" h="6143" w="6869">
                  <a:moveTo>
                    <a:pt x="3422" y="0"/>
                  </a:moveTo>
                  <a:cubicBezTo>
                    <a:pt x="2121" y="0"/>
                    <a:pt x="918" y="840"/>
                    <a:pt x="501" y="2148"/>
                  </a:cubicBezTo>
                  <a:cubicBezTo>
                    <a:pt x="0" y="3765"/>
                    <a:pt x="901" y="5497"/>
                    <a:pt x="2518" y="5997"/>
                  </a:cubicBezTo>
                  <a:cubicBezTo>
                    <a:pt x="2827" y="6096"/>
                    <a:pt x="3139" y="6142"/>
                    <a:pt x="3446" y="6142"/>
                  </a:cubicBezTo>
                  <a:cubicBezTo>
                    <a:pt x="4746" y="6142"/>
                    <a:pt x="5948" y="5302"/>
                    <a:pt x="6353" y="3994"/>
                  </a:cubicBezTo>
                  <a:cubicBezTo>
                    <a:pt x="6868" y="2377"/>
                    <a:pt x="5967" y="646"/>
                    <a:pt x="4350" y="145"/>
                  </a:cubicBezTo>
                  <a:cubicBezTo>
                    <a:pt x="4041" y="47"/>
                    <a:pt x="3729" y="0"/>
                    <a:pt x="3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7973144" y="3398810"/>
              <a:ext cx="113568" cy="103077"/>
            </a:xfrm>
            <a:custGeom>
              <a:rect b="b" l="l" r="r" t="t"/>
              <a:pathLst>
                <a:path extrusionOk="0" h="6131" w="6755">
                  <a:moveTo>
                    <a:pt x="3375" y="1"/>
                  </a:moveTo>
                  <a:cubicBezTo>
                    <a:pt x="3144" y="1"/>
                    <a:pt x="2910" y="27"/>
                    <a:pt x="2677" y="82"/>
                  </a:cubicBezTo>
                  <a:cubicBezTo>
                    <a:pt x="1031" y="468"/>
                    <a:pt x="1" y="2114"/>
                    <a:pt x="387" y="3774"/>
                  </a:cubicBezTo>
                  <a:cubicBezTo>
                    <a:pt x="718" y="5183"/>
                    <a:pt x="1973" y="6131"/>
                    <a:pt x="3369" y="6131"/>
                  </a:cubicBezTo>
                  <a:cubicBezTo>
                    <a:pt x="3603" y="6131"/>
                    <a:pt x="3841" y="6104"/>
                    <a:pt x="4079" y="6049"/>
                  </a:cubicBezTo>
                  <a:cubicBezTo>
                    <a:pt x="5724" y="5662"/>
                    <a:pt x="6755" y="4017"/>
                    <a:pt x="6368" y="2371"/>
                  </a:cubicBezTo>
                  <a:cubicBezTo>
                    <a:pt x="6037" y="960"/>
                    <a:pt x="4768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7392508" y="3236373"/>
              <a:ext cx="939432" cy="590068"/>
            </a:xfrm>
            <a:custGeom>
              <a:rect b="b" l="l" r="r" t="t"/>
              <a:pathLst>
                <a:path extrusionOk="0" h="35097" w="55877">
                  <a:moveTo>
                    <a:pt x="7570" y="1"/>
                  </a:moveTo>
                  <a:lnTo>
                    <a:pt x="1" y="24140"/>
                  </a:lnTo>
                  <a:lnTo>
                    <a:pt x="46561" y="34957"/>
                  </a:lnTo>
                  <a:cubicBezTo>
                    <a:pt x="46963" y="35051"/>
                    <a:pt x="47366" y="35096"/>
                    <a:pt x="47763" y="35096"/>
                  </a:cubicBezTo>
                  <a:cubicBezTo>
                    <a:pt x="50022" y="35096"/>
                    <a:pt x="52094" y="33633"/>
                    <a:pt x="52800" y="31394"/>
                  </a:cubicBezTo>
                  <a:lnTo>
                    <a:pt x="53730" y="28403"/>
                  </a:lnTo>
                  <a:lnTo>
                    <a:pt x="55060" y="24197"/>
                  </a:lnTo>
                  <a:cubicBezTo>
                    <a:pt x="55876" y="21564"/>
                    <a:pt x="54531" y="18731"/>
                    <a:pt x="51970" y="17701"/>
                  </a:cubicBezTo>
                  <a:lnTo>
                    <a:pt x="8257" y="273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7096180" y="3112650"/>
              <a:ext cx="633899" cy="609739"/>
            </a:xfrm>
            <a:custGeom>
              <a:rect b="b" l="l" r="r" t="t"/>
              <a:pathLst>
                <a:path extrusionOk="0" h="36267" w="37704">
                  <a:moveTo>
                    <a:pt x="15138" y="1"/>
                  </a:moveTo>
                  <a:cubicBezTo>
                    <a:pt x="10102" y="1"/>
                    <a:pt x="5383" y="3225"/>
                    <a:pt x="3778" y="8348"/>
                  </a:cubicBezTo>
                  <a:lnTo>
                    <a:pt x="602" y="18464"/>
                  </a:lnTo>
                  <a:cubicBezTo>
                    <a:pt x="158" y="19881"/>
                    <a:pt x="1" y="21312"/>
                    <a:pt x="72" y="22700"/>
                  </a:cubicBezTo>
                  <a:cubicBezTo>
                    <a:pt x="373" y="27837"/>
                    <a:pt x="3993" y="32401"/>
                    <a:pt x="9316" y="33632"/>
                  </a:cubicBezTo>
                  <a:lnTo>
                    <a:pt x="19503" y="35964"/>
                  </a:lnTo>
                  <a:cubicBezTo>
                    <a:pt x="20395" y="36168"/>
                    <a:pt x="21288" y="36267"/>
                    <a:pt x="22168" y="36267"/>
                  </a:cubicBezTo>
                  <a:cubicBezTo>
                    <a:pt x="27264" y="36267"/>
                    <a:pt x="31940" y="32974"/>
                    <a:pt x="33526" y="27922"/>
                  </a:cubicBezTo>
                  <a:lnTo>
                    <a:pt x="36202" y="19380"/>
                  </a:lnTo>
                  <a:cubicBezTo>
                    <a:pt x="37704" y="14572"/>
                    <a:pt x="36015" y="9493"/>
                    <a:pt x="32252" y="6502"/>
                  </a:cubicBezTo>
                  <a:cubicBezTo>
                    <a:pt x="31380" y="5801"/>
                    <a:pt x="30378" y="5215"/>
                    <a:pt x="29290" y="4771"/>
                  </a:cubicBezTo>
                  <a:lnTo>
                    <a:pt x="19575" y="865"/>
                  </a:lnTo>
                  <a:cubicBezTo>
                    <a:pt x="18116" y="278"/>
                    <a:pt x="16613" y="1"/>
                    <a:pt x="15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7757875" y="3610653"/>
              <a:ext cx="271623" cy="709185"/>
            </a:xfrm>
            <a:custGeom>
              <a:rect b="b" l="l" r="r" t="t"/>
              <a:pathLst>
                <a:path extrusionOk="0" h="42182" w="16156">
                  <a:moveTo>
                    <a:pt x="2676" y="0"/>
                  </a:moveTo>
                  <a:cubicBezTo>
                    <a:pt x="1203" y="0"/>
                    <a:pt x="1" y="1188"/>
                    <a:pt x="1" y="2661"/>
                  </a:cubicBezTo>
                  <a:lnTo>
                    <a:pt x="1" y="11003"/>
                  </a:lnTo>
                  <a:cubicBezTo>
                    <a:pt x="1" y="13250"/>
                    <a:pt x="1346" y="15167"/>
                    <a:pt x="3263" y="16026"/>
                  </a:cubicBezTo>
                  <a:lnTo>
                    <a:pt x="3263" y="42182"/>
                  </a:lnTo>
                  <a:lnTo>
                    <a:pt x="12893" y="42182"/>
                  </a:lnTo>
                  <a:lnTo>
                    <a:pt x="12893" y="16026"/>
                  </a:lnTo>
                  <a:cubicBezTo>
                    <a:pt x="14824" y="15167"/>
                    <a:pt x="16155" y="13250"/>
                    <a:pt x="16155" y="11003"/>
                  </a:cubicBezTo>
                  <a:lnTo>
                    <a:pt x="16155" y="2661"/>
                  </a:lnTo>
                  <a:cubicBezTo>
                    <a:pt x="16155" y="1188"/>
                    <a:pt x="14968" y="0"/>
                    <a:pt x="13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51"/>
          <p:cNvSpPr/>
          <p:nvPr/>
        </p:nvSpPr>
        <p:spPr>
          <a:xfrm>
            <a:off x="8054803" y="356389"/>
            <a:ext cx="386186" cy="376800"/>
          </a:xfrm>
          <a:custGeom>
            <a:rect b="b" l="l" r="r" t="t"/>
            <a:pathLst>
              <a:path extrusionOk="0" h="5468" w="5604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1"/>
          <p:cNvSpPr/>
          <p:nvPr/>
        </p:nvSpPr>
        <p:spPr>
          <a:xfrm rot="-891077">
            <a:off x="219006" y="4607852"/>
            <a:ext cx="412538" cy="306924"/>
          </a:xfrm>
          <a:custGeom>
            <a:rect b="b" l="l" r="r" t="t"/>
            <a:pathLst>
              <a:path extrusionOk="0" h="8201" w="11023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7" name="Google Shape;947;p51"/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948" name="Google Shape;948;p51"/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rect b="b" l="l" r="r" t="t"/>
              <a:pathLst>
                <a:path extrusionOk="0" h="32695" w="5151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rect b="b" l="l" r="r" t="t"/>
              <a:pathLst>
                <a:path extrusionOk="0" h="29908" w="4869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rect b="b" l="l" r="r" t="t"/>
              <a:pathLst>
                <a:path extrusionOk="0" h="7554" w="7831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rect b="b" l="l" r="r" t="t"/>
              <a:pathLst>
                <a:path extrusionOk="0" h="9800" w="7787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rect b="b" l="l" r="r" t="t"/>
              <a:pathLst>
                <a:path extrusionOk="0" h="8325" w="589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rect b="b" l="l" r="r" t="t"/>
              <a:pathLst>
                <a:path extrusionOk="0" h="8112" w="7587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4" name="Google Shape;954;p51"/>
          <p:cNvSpPr txBox="1"/>
          <p:nvPr/>
        </p:nvSpPr>
        <p:spPr>
          <a:xfrm>
            <a:off x="1061175" y="3383725"/>
            <a:ext cx="1283100" cy="6465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StakeholderUser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51"/>
          <p:cNvSpPr txBox="1"/>
          <p:nvPr/>
        </p:nvSpPr>
        <p:spPr>
          <a:xfrm>
            <a:off x="2725650" y="3383725"/>
            <a:ext cx="1283100" cy="6465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Product Owner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6" name="Google Shape;956;p51"/>
          <p:cNvSpPr txBox="1"/>
          <p:nvPr/>
        </p:nvSpPr>
        <p:spPr>
          <a:xfrm>
            <a:off x="4390125" y="3383725"/>
            <a:ext cx="1283100" cy="6465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Developer Team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57" name="Google Shape;957;p51"/>
          <p:cNvCxnSpPr>
            <a:stCxn id="954" idx="3"/>
            <a:endCxn id="955" idx="1"/>
          </p:cNvCxnSpPr>
          <p:nvPr/>
        </p:nvCxnSpPr>
        <p:spPr>
          <a:xfrm>
            <a:off x="2344275" y="3706975"/>
            <a:ext cx="381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8" name="Google Shape;958;p51"/>
          <p:cNvCxnSpPr/>
          <p:nvPr/>
        </p:nvCxnSpPr>
        <p:spPr>
          <a:xfrm>
            <a:off x="4008750" y="3691525"/>
            <a:ext cx="381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2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/>
              <a:t>Product owner’s Jobs</a:t>
            </a:r>
            <a:endParaRPr b="0" sz="3300"/>
          </a:p>
        </p:txBody>
      </p:sp>
      <p:sp>
        <p:nvSpPr>
          <p:cNvPr id="964" name="Google Shape;964;p52"/>
          <p:cNvSpPr/>
          <p:nvPr/>
        </p:nvSpPr>
        <p:spPr>
          <a:xfrm>
            <a:off x="600828" y="458026"/>
            <a:ext cx="386186" cy="376800"/>
          </a:xfrm>
          <a:custGeom>
            <a:rect b="b" l="l" r="r" t="t"/>
            <a:pathLst>
              <a:path extrusionOk="0" h="5468" w="5604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52"/>
          <p:cNvGrpSpPr/>
          <p:nvPr/>
        </p:nvGrpSpPr>
        <p:grpSpPr>
          <a:xfrm>
            <a:off x="422194" y="3906574"/>
            <a:ext cx="592507" cy="789204"/>
            <a:chOff x="713100" y="4320150"/>
            <a:chExt cx="318775" cy="424600"/>
          </a:xfrm>
        </p:grpSpPr>
        <p:sp>
          <p:nvSpPr>
            <p:cNvPr id="966" name="Google Shape;966;p52"/>
            <p:cNvSpPr/>
            <p:nvPr/>
          </p:nvSpPr>
          <p:spPr>
            <a:xfrm>
              <a:off x="713100" y="4320150"/>
              <a:ext cx="318775" cy="424600"/>
            </a:xfrm>
            <a:custGeom>
              <a:rect b="b" l="l" r="r" t="t"/>
              <a:pathLst>
                <a:path extrusionOk="0" h="16984" w="12751">
                  <a:moveTo>
                    <a:pt x="6272" y="0"/>
                  </a:moveTo>
                  <a:cubicBezTo>
                    <a:pt x="6017" y="0"/>
                    <a:pt x="5763" y="32"/>
                    <a:pt x="5508" y="111"/>
                  </a:cubicBezTo>
                  <a:lnTo>
                    <a:pt x="1704" y="1401"/>
                  </a:lnTo>
                  <a:cubicBezTo>
                    <a:pt x="1099" y="1608"/>
                    <a:pt x="605" y="2022"/>
                    <a:pt x="319" y="2595"/>
                  </a:cubicBezTo>
                  <a:cubicBezTo>
                    <a:pt x="32" y="3168"/>
                    <a:pt x="1" y="3820"/>
                    <a:pt x="192" y="4425"/>
                  </a:cubicBezTo>
                  <a:lnTo>
                    <a:pt x="4410" y="16984"/>
                  </a:lnTo>
                  <a:lnTo>
                    <a:pt x="12750" y="14182"/>
                  </a:lnTo>
                  <a:lnTo>
                    <a:pt x="8532" y="1624"/>
                  </a:lnTo>
                  <a:cubicBezTo>
                    <a:pt x="8214" y="653"/>
                    <a:pt x="7307" y="0"/>
                    <a:pt x="627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3810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724250" y="4334875"/>
              <a:ext cx="288925" cy="390775"/>
            </a:xfrm>
            <a:custGeom>
              <a:rect b="b" l="l" r="r" t="t"/>
              <a:pathLst>
                <a:path extrusionOk="0" h="15631" w="11557">
                  <a:moveTo>
                    <a:pt x="5826" y="1"/>
                  </a:moveTo>
                  <a:cubicBezTo>
                    <a:pt x="5636" y="1"/>
                    <a:pt x="5443" y="31"/>
                    <a:pt x="5253" y="96"/>
                  </a:cubicBezTo>
                  <a:lnTo>
                    <a:pt x="4648" y="302"/>
                  </a:lnTo>
                  <a:lnTo>
                    <a:pt x="1449" y="1369"/>
                  </a:lnTo>
                  <a:cubicBezTo>
                    <a:pt x="510" y="1687"/>
                    <a:pt x="0" y="2706"/>
                    <a:pt x="319" y="3645"/>
                  </a:cubicBezTo>
                  <a:lnTo>
                    <a:pt x="1003" y="5698"/>
                  </a:lnTo>
                  <a:lnTo>
                    <a:pt x="2292" y="9503"/>
                  </a:lnTo>
                  <a:lnTo>
                    <a:pt x="4075" y="14819"/>
                  </a:lnTo>
                  <a:lnTo>
                    <a:pt x="4346" y="15631"/>
                  </a:lnTo>
                  <a:lnTo>
                    <a:pt x="7625" y="14533"/>
                  </a:lnTo>
                  <a:lnTo>
                    <a:pt x="11556" y="13211"/>
                  </a:lnTo>
                  <a:lnTo>
                    <a:pt x="10410" y="9821"/>
                  </a:lnTo>
                  <a:lnTo>
                    <a:pt x="9471" y="7020"/>
                  </a:lnTo>
                  <a:lnTo>
                    <a:pt x="7577" y="1369"/>
                  </a:lnTo>
                  <a:lnTo>
                    <a:pt x="7529" y="1226"/>
                  </a:lnTo>
                  <a:cubicBezTo>
                    <a:pt x="7275" y="476"/>
                    <a:pt x="6575" y="1"/>
                    <a:pt x="5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771200" y="4383975"/>
              <a:ext cx="134925" cy="120300"/>
            </a:xfrm>
            <a:custGeom>
              <a:rect b="b" l="l" r="r" t="t"/>
              <a:pathLst>
                <a:path extrusionOk="0" h="4812" w="5397">
                  <a:moveTo>
                    <a:pt x="2702" y="1184"/>
                  </a:moveTo>
                  <a:cubicBezTo>
                    <a:pt x="3206" y="1184"/>
                    <a:pt x="3675" y="1509"/>
                    <a:pt x="3853" y="2015"/>
                  </a:cubicBezTo>
                  <a:cubicBezTo>
                    <a:pt x="4060" y="2652"/>
                    <a:pt x="3725" y="3352"/>
                    <a:pt x="3089" y="3559"/>
                  </a:cubicBezTo>
                  <a:cubicBezTo>
                    <a:pt x="2955" y="3605"/>
                    <a:pt x="2820" y="3627"/>
                    <a:pt x="2688" y="3627"/>
                  </a:cubicBezTo>
                  <a:cubicBezTo>
                    <a:pt x="2175" y="3627"/>
                    <a:pt x="1706" y="3302"/>
                    <a:pt x="1529" y="2795"/>
                  </a:cubicBezTo>
                  <a:cubicBezTo>
                    <a:pt x="1322" y="2159"/>
                    <a:pt x="1672" y="1458"/>
                    <a:pt x="2309" y="1251"/>
                  </a:cubicBezTo>
                  <a:cubicBezTo>
                    <a:pt x="2439" y="1206"/>
                    <a:pt x="2572" y="1184"/>
                    <a:pt x="2702" y="1184"/>
                  </a:cubicBezTo>
                  <a:close/>
                  <a:moveTo>
                    <a:pt x="2679" y="0"/>
                  </a:moveTo>
                  <a:cubicBezTo>
                    <a:pt x="2429" y="0"/>
                    <a:pt x="2176" y="39"/>
                    <a:pt x="1927" y="121"/>
                  </a:cubicBezTo>
                  <a:cubicBezTo>
                    <a:pt x="669" y="551"/>
                    <a:pt x="1" y="1920"/>
                    <a:pt x="414" y="3177"/>
                  </a:cubicBezTo>
                  <a:cubicBezTo>
                    <a:pt x="758" y="4183"/>
                    <a:pt x="1692" y="4812"/>
                    <a:pt x="2696" y="4812"/>
                  </a:cubicBezTo>
                  <a:cubicBezTo>
                    <a:pt x="2947" y="4812"/>
                    <a:pt x="3203" y="4772"/>
                    <a:pt x="3455" y="4689"/>
                  </a:cubicBezTo>
                  <a:cubicBezTo>
                    <a:pt x="4712" y="4260"/>
                    <a:pt x="5397" y="2891"/>
                    <a:pt x="4967" y="1633"/>
                  </a:cubicBezTo>
                  <a:cubicBezTo>
                    <a:pt x="4635" y="638"/>
                    <a:pt x="3689" y="0"/>
                    <a:pt x="2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804225" y="4413575"/>
              <a:ext cx="68475" cy="61075"/>
            </a:xfrm>
            <a:custGeom>
              <a:rect b="b" l="l" r="r" t="t"/>
              <a:pathLst>
                <a:path extrusionOk="0" h="2443" w="2739">
                  <a:moveTo>
                    <a:pt x="1381" y="0"/>
                  </a:moveTo>
                  <a:cubicBezTo>
                    <a:pt x="1251" y="0"/>
                    <a:pt x="1118" y="22"/>
                    <a:pt x="988" y="67"/>
                  </a:cubicBezTo>
                  <a:cubicBezTo>
                    <a:pt x="351" y="274"/>
                    <a:pt x="1" y="975"/>
                    <a:pt x="208" y="1611"/>
                  </a:cubicBezTo>
                  <a:cubicBezTo>
                    <a:pt x="385" y="2118"/>
                    <a:pt x="854" y="2443"/>
                    <a:pt x="1367" y="2443"/>
                  </a:cubicBezTo>
                  <a:cubicBezTo>
                    <a:pt x="1499" y="2443"/>
                    <a:pt x="1634" y="2421"/>
                    <a:pt x="1768" y="2375"/>
                  </a:cubicBezTo>
                  <a:cubicBezTo>
                    <a:pt x="2404" y="2168"/>
                    <a:pt x="2739" y="1468"/>
                    <a:pt x="2532" y="831"/>
                  </a:cubicBezTo>
                  <a:cubicBezTo>
                    <a:pt x="2354" y="325"/>
                    <a:pt x="1885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807425" y="4524500"/>
              <a:ext cx="165550" cy="147400"/>
            </a:xfrm>
            <a:custGeom>
              <a:rect b="b" l="l" r="r" t="t"/>
              <a:pathLst>
                <a:path extrusionOk="0" h="5896" w="6622">
                  <a:moveTo>
                    <a:pt x="3308" y="1208"/>
                  </a:moveTo>
                  <a:cubicBezTo>
                    <a:pt x="4044" y="1208"/>
                    <a:pt x="4724" y="1669"/>
                    <a:pt x="4966" y="2395"/>
                  </a:cubicBezTo>
                  <a:cubicBezTo>
                    <a:pt x="5269" y="3303"/>
                    <a:pt x="4775" y="4289"/>
                    <a:pt x="3868" y="4608"/>
                  </a:cubicBezTo>
                  <a:cubicBezTo>
                    <a:pt x="3687" y="4668"/>
                    <a:pt x="3503" y="4697"/>
                    <a:pt x="3321" y="4697"/>
                  </a:cubicBezTo>
                  <a:cubicBezTo>
                    <a:pt x="2594" y="4697"/>
                    <a:pt x="1913" y="4236"/>
                    <a:pt x="1671" y="3509"/>
                  </a:cubicBezTo>
                  <a:cubicBezTo>
                    <a:pt x="1353" y="2586"/>
                    <a:pt x="1846" y="1599"/>
                    <a:pt x="2754" y="1297"/>
                  </a:cubicBezTo>
                  <a:cubicBezTo>
                    <a:pt x="2938" y="1237"/>
                    <a:pt x="3125" y="1208"/>
                    <a:pt x="3308" y="1208"/>
                  </a:cubicBezTo>
                  <a:close/>
                  <a:moveTo>
                    <a:pt x="3302" y="1"/>
                  </a:moveTo>
                  <a:cubicBezTo>
                    <a:pt x="2994" y="1"/>
                    <a:pt x="2680" y="49"/>
                    <a:pt x="2372" y="151"/>
                  </a:cubicBezTo>
                  <a:cubicBezTo>
                    <a:pt x="828" y="676"/>
                    <a:pt x="0" y="2347"/>
                    <a:pt x="525" y="3891"/>
                  </a:cubicBezTo>
                  <a:cubicBezTo>
                    <a:pt x="931" y="5121"/>
                    <a:pt x="2073" y="5896"/>
                    <a:pt x="3301" y="5896"/>
                  </a:cubicBezTo>
                  <a:cubicBezTo>
                    <a:pt x="3615" y="5896"/>
                    <a:pt x="3935" y="5845"/>
                    <a:pt x="4250" y="5738"/>
                  </a:cubicBezTo>
                  <a:cubicBezTo>
                    <a:pt x="5794" y="5229"/>
                    <a:pt x="6622" y="3557"/>
                    <a:pt x="6112" y="2013"/>
                  </a:cubicBezTo>
                  <a:cubicBezTo>
                    <a:pt x="5692" y="778"/>
                    <a:pt x="4538" y="1"/>
                    <a:pt x="3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841250" y="4554675"/>
              <a:ext cx="97900" cy="87250"/>
            </a:xfrm>
            <a:custGeom>
              <a:rect b="b" l="l" r="r" t="t"/>
              <a:pathLst>
                <a:path extrusionOk="0" h="3490" w="3916">
                  <a:moveTo>
                    <a:pt x="1955" y="1"/>
                  </a:moveTo>
                  <a:cubicBezTo>
                    <a:pt x="1772" y="1"/>
                    <a:pt x="1585" y="30"/>
                    <a:pt x="1401" y="90"/>
                  </a:cubicBezTo>
                  <a:cubicBezTo>
                    <a:pt x="493" y="392"/>
                    <a:pt x="0" y="1379"/>
                    <a:pt x="318" y="2302"/>
                  </a:cubicBezTo>
                  <a:cubicBezTo>
                    <a:pt x="560" y="3029"/>
                    <a:pt x="1241" y="3490"/>
                    <a:pt x="1968" y="3490"/>
                  </a:cubicBezTo>
                  <a:cubicBezTo>
                    <a:pt x="2150" y="3490"/>
                    <a:pt x="2334" y="3461"/>
                    <a:pt x="2515" y="3401"/>
                  </a:cubicBezTo>
                  <a:cubicBezTo>
                    <a:pt x="3422" y="3082"/>
                    <a:pt x="3916" y="2096"/>
                    <a:pt x="3613" y="1188"/>
                  </a:cubicBezTo>
                  <a:cubicBezTo>
                    <a:pt x="3371" y="462"/>
                    <a:pt x="2691" y="1"/>
                    <a:pt x="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835275" y="4404100"/>
              <a:ext cx="44200" cy="35500"/>
            </a:xfrm>
            <a:custGeom>
              <a:rect b="b" l="l" r="r" t="t"/>
              <a:pathLst>
                <a:path extrusionOk="0" h="1420" w="1768">
                  <a:moveTo>
                    <a:pt x="951" y="1"/>
                  </a:moveTo>
                  <a:cubicBezTo>
                    <a:pt x="858" y="1"/>
                    <a:pt x="763" y="16"/>
                    <a:pt x="669" y="48"/>
                  </a:cubicBezTo>
                  <a:cubicBezTo>
                    <a:pt x="239" y="192"/>
                    <a:pt x="0" y="606"/>
                    <a:pt x="128" y="972"/>
                  </a:cubicBezTo>
                  <a:cubicBezTo>
                    <a:pt x="225" y="1251"/>
                    <a:pt x="499" y="1419"/>
                    <a:pt x="814" y="1419"/>
                  </a:cubicBezTo>
                  <a:cubicBezTo>
                    <a:pt x="912" y="1419"/>
                    <a:pt x="1013" y="1403"/>
                    <a:pt x="1115" y="1370"/>
                  </a:cubicBezTo>
                  <a:cubicBezTo>
                    <a:pt x="1528" y="1242"/>
                    <a:pt x="1767" y="828"/>
                    <a:pt x="1640" y="462"/>
                  </a:cubicBezTo>
                  <a:cubicBezTo>
                    <a:pt x="1554" y="179"/>
                    <a:pt x="1267" y="1"/>
                    <a:pt x="9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890175" y="4551900"/>
              <a:ext cx="44200" cy="35675"/>
            </a:xfrm>
            <a:custGeom>
              <a:rect b="b" l="l" r="r" t="t"/>
              <a:pathLst>
                <a:path extrusionOk="0" h="1427" w="1768">
                  <a:moveTo>
                    <a:pt x="943" y="0"/>
                  </a:moveTo>
                  <a:cubicBezTo>
                    <a:pt x="853" y="0"/>
                    <a:pt x="760" y="14"/>
                    <a:pt x="669" y="42"/>
                  </a:cubicBezTo>
                  <a:cubicBezTo>
                    <a:pt x="240" y="185"/>
                    <a:pt x="1" y="599"/>
                    <a:pt x="128" y="965"/>
                  </a:cubicBezTo>
                  <a:cubicBezTo>
                    <a:pt x="227" y="1248"/>
                    <a:pt x="506" y="1427"/>
                    <a:pt x="827" y="1427"/>
                  </a:cubicBezTo>
                  <a:cubicBezTo>
                    <a:pt x="920" y="1427"/>
                    <a:pt x="1018" y="1411"/>
                    <a:pt x="1115" y="1379"/>
                  </a:cubicBezTo>
                  <a:cubicBezTo>
                    <a:pt x="1529" y="1236"/>
                    <a:pt x="1768" y="822"/>
                    <a:pt x="1640" y="456"/>
                  </a:cubicBezTo>
                  <a:cubicBezTo>
                    <a:pt x="1553" y="170"/>
                    <a:pt x="1263" y="0"/>
                    <a:pt x="9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Google Shape;974;p52"/>
          <p:cNvGrpSpPr/>
          <p:nvPr/>
        </p:nvGrpSpPr>
        <p:grpSpPr>
          <a:xfrm rot="-754700">
            <a:off x="7898453" y="341006"/>
            <a:ext cx="682094" cy="627458"/>
            <a:chOff x="1534900" y="2152625"/>
            <a:chExt cx="353000" cy="324725"/>
          </a:xfrm>
        </p:grpSpPr>
        <p:sp>
          <p:nvSpPr>
            <p:cNvPr id="975" name="Google Shape;975;p52"/>
            <p:cNvSpPr/>
            <p:nvPr/>
          </p:nvSpPr>
          <p:spPr>
            <a:xfrm>
              <a:off x="1534900" y="2152625"/>
              <a:ext cx="353000" cy="324725"/>
            </a:xfrm>
            <a:custGeom>
              <a:rect b="b" l="l" r="r" t="t"/>
              <a:pathLst>
                <a:path extrusionOk="0" h="12989" w="1412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3810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1547775" y="2167375"/>
              <a:ext cx="324600" cy="294875"/>
            </a:xfrm>
            <a:custGeom>
              <a:rect b="b" l="l" r="r" t="t"/>
              <a:pathLst>
                <a:path extrusionOk="0" h="11795" w="12984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1629225" y="2251600"/>
              <a:ext cx="183075" cy="152525"/>
            </a:xfrm>
            <a:custGeom>
              <a:rect b="b" l="l" r="r" t="t"/>
              <a:pathLst>
                <a:path extrusionOk="0" h="6101" w="7323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8" name="Google Shape;978;p52"/>
          <p:cNvSpPr txBox="1"/>
          <p:nvPr>
            <p:ph idx="7" type="subTitle"/>
          </p:nvPr>
        </p:nvSpPr>
        <p:spPr>
          <a:xfrm>
            <a:off x="1439100" y="1150600"/>
            <a:ext cx="3465900" cy="33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 Research, analyze for a detailed task</a:t>
            </a:r>
            <a:endParaRPr sz="17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 Solution, Opinion about the product</a:t>
            </a:r>
            <a:endParaRPr sz="17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 Assess the tasks for a better Schedule</a:t>
            </a:r>
            <a:endParaRPr sz="17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 Optimal the works for more profit</a:t>
            </a:r>
            <a:endParaRPr sz="17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 Upgrade the product base on user's feedback</a:t>
            </a:r>
            <a:endParaRPr sz="1700"/>
          </a:p>
        </p:txBody>
      </p:sp>
      <p:sp>
        <p:nvSpPr>
          <p:cNvPr id="979" name="Google Shape;979;p52"/>
          <p:cNvSpPr/>
          <p:nvPr/>
        </p:nvSpPr>
        <p:spPr>
          <a:xfrm>
            <a:off x="5406350" y="3785688"/>
            <a:ext cx="2056800" cy="450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2"/>
          <p:cNvSpPr txBox="1"/>
          <p:nvPr>
            <p:ph idx="9" type="subTitle"/>
          </p:nvPr>
        </p:nvSpPr>
        <p:spPr>
          <a:xfrm>
            <a:off x="5394200" y="3785700"/>
            <a:ext cx="20811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Developer Team</a:t>
            </a:r>
            <a:endParaRPr b="1" sz="1800"/>
          </a:p>
        </p:txBody>
      </p:sp>
      <p:sp>
        <p:nvSpPr>
          <p:cNvPr id="981" name="Google Shape;981;p52"/>
          <p:cNvSpPr/>
          <p:nvPr/>
        </p:nvSpPr>
        <p:spPr>
          <a:xfrm>
            <a:off x="5406350" y="1402088"/>
            <a:ext cx="2056800" cy="450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2"/>
          <p:cNvSpPr txBox="1"/>
          <p:nvPr>
            <p:ph idx="9" type="subTitle"/>
          </p:nvPr>
        </p:nvSpPr>
        <p:spPr>
          <a:xfrm>
            <a:off x="5329400" y="1428800"/>
            <a:ext cx="22107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Stakeholder/User</a:t>
            </a:r>
            <a:endParaRPr b="1" sz="1800"/>
          </a:p>
        </p:txBody>
      </p:sp>
      <p:sp>
        <p:nvSpPr>
          <p:cNvPr id="983" name="Google Shape;983;p52"/>
          <p:cNvSpPr/>
          <p:nvPr/>
        </p:nvSpPr>
        <p:spPr>
          <a:xfrm>
            <a:off x="5406350" y="2593888"/>
            <a:ext cx="2056800" cy="45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2"/>
          <p:cNvSpPr txBox="1"/>
          <p:nvPr>
            <p:ph idx="9" type="subTitle"/>
          </p:nvPr>
        </p:nvSpPr>
        <p:spPr>
          <a:xfrm>
            <a:off x="5394200" y="2620600"/>
            <a:ext cx="20811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Product Owner</a:t>
            </a:r>
            <a:endParaRPr b="1" sz="1800"/>
          </a:p>
        </p:txBody>
      </p:sp>
      <p:cxnSp>
        <p:nvCxnSpPr>
          <p:cNvPr id="985" name="Google Shape;985;p52"/>
          <p:cNvCxnSpPr/>
          <p:nvPr/>
        </p:nvCxnSpPr>
        <p:spPr>
          <a:xfrm>
            <a:off x="6950500" y="3043900"/>
            <a:ext cx="0" cy="76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p52"/>
          <p:cNvCxnSpPr/>
          <p:nvPr/>
        </p:nvCxnSpPr>
        <p:spPr>
          <a:xfrm>
            <a:off x="6950500" y="1838750"/>
            <a:ext cx="0" cy="76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7" name="Google Shape;987;p52"/>
          <p:cNvCxnSpPr/>
          <p:nvPr/>
        </p:nvCxnSpPr>
        <p:spPr>
          <a:xfrm>
            <a:off x="5919000" y="3017200"/>
            <a:ext cx="0" cy="76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88" name="Google Shape;988;p52"/>
          <p:cNvCxnSpPr/>
          <p:nvPr/>
        </p:nvCxnSpPr>
        <p:spPr>
          <a:xfrm>
            <a:off x="5919000" y="1838700"/>
            <a:ext cx="0" cy="76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3"/>
          <p:cNvSpPr txBox="1"/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Something about Product owner</a:t>
            </a:r>
            <a:endParaRPr b="0"/>
          </a:p>
        </p:txBody>
      </p:sp>
      <p:sp>
        <p:nvSpPr>
          <p:cNvPr id="994" name="Google Shape;994;p53"/>
          <p:cNvSpPr txBox="1"/>
          <p:nvPr>
            <p:ph idx="1" type="subTitle"/>
          </p:nvPr>
        </p:nvSpPr>
        <p:spPr>
          <a:xfrm>
            <a:off x="1541675" y="2024575"/>
            <a:ext cx="3245400" cy="17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Product Owner:</a:t>
            </a:r>
            <a:endParaRPr b="1"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Business Analyst: </a:t>
            </a:r>
            <a:endParaRPr b="1"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Product Manager: </a:t>
            </a:r>
            <a:endParaRPr b="1"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CEO:</a:t>
            </a:r>
            <a:endParaRPr b="1"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3"/>
          <p:cNvSpPr txBox="1"/>
          <p:nvPr>
            <p:ph idx="2" type="subTitle"/>
          </p:nvPr>
        </p:nvSpPr>
        <p:spPr>
          <a:xfrm>
            <a:off x="5089388" y="2065124"/>
            <a:ext cx="3010500" cy="20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1k2$ ~ 3k+$ </a:t>
            </a:r>
            <a:endParaRPr b="1"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10m ~ 4k USD</a:t>
            </a:r>
            <a:endParaRPr b="1"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23,7m ~ 67+m</a:t>
            </a:r>
            <a:endParaRPr b="1"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18m~ ++!</a:t>
            </a:r>
            <a:endParaRPr b="1"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53"/>
          <p:cNvSpPr txBox="1"/>
          <p:nvPr>
            <p:ph idx="3" type="subTitle"/>
          </p:nvPr>
        </p:nvSpPr>
        <p:spPr>
          <a:xfrm>
            <a:off x="1508063" y="1525649"/>
            <a:ext cx="30105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</a:t>
            </a:r>
            <a:endParaRPr/>
          </a:p>
        </p:txBody>
      </p:sp>
      <p:sp>
        <p:nvSpPr>
          <p:cNvPr id="997" name="Google Shape;997;p53"/>
          <p:cNvSpPr txBox="1"/>
          <p:nvPr>
            <p:ph idx="4" type="subTitle"/>
          </p:nvPr>
        </p:nvSpPr>
        <p:spPr>
          <a:xfrm>
            <a:off x="5089388" y="1525661"/>
            <a:ext cx="30105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</a:t>
            </a:r>
            <a:endParaRPr/>
          </a:p>
        </p:txBody>
      </p:sp>
      <p:sp>
        <p:nvSpPr>
          <p:cNvPr id="998" name="Google Shape;998;p53"/>
          <p:cNvSpPr/>
          <p:nvPr/>
        </p:nvSpPr>
        <p:spPr>
          <a:xfrm>
            <a:off x="895978" y="924725"/>
            <a:ext cx="498576" cy="450007"/>
          </a:xfrm>
          <a:custGeom>
            <a:rect b="b" l="l" r="r" t="t"/>
            <a:pathLst>
              <a:path extrusionOk="0" h="7227" w="8007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9" name="Google Shape;999;p53"/>
          <p:cNvGrpSpPr/>
          <p:nvPr/>
        </p:nvGrpSpPr>
        <p:grpSpPr>
          <a:xfrm>
            <a:off x="579117" y="3751374"/>
            <a:ext cx="777071" cy="974272"/>
            <a:chOff x="579117" y="3751374"/>
            <a:chExt cx="777071" cy="974272"/>
          </a:xfrm>
        </p:grpSpPr>
        <p:sp>
          <p:nvSpPr>
            <p:cNvPr id="1000" name="Google Shape;1000;p53"/>
            <p:cNvSpPr/>
            <p:nvPr/>
          </p:nvSpPr>
          <p:spPr>
            <a:xfrm>
              <a:off x="579117" y="3751374"/>
              <a:ext cx="777071" cy="974272"/>
            </a:xfrm>
            <a:custGeom>
              <a:rect b="b" l="l" r="r" t="t"/>
              <a:pathLst>
                <a:path extrusionOk="0" h="25246" w="20136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706851" y="4581836"/>
              <a:ext cx="446615" cy="121871"/>
            </a:xfrm>
            <a:custGeom>
              <a:rect b="b" l="l" r="r" t="t"/>
              <a:pathLst>
                <a:path extrusionOk="0" h="3158" w="11573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723444" y="4314020"/>
              <a:ext cx="418366" cy="326867"/>
            </a:xfrm>
            <a:custGeom>
              <a:rect b="b" l="l" r="r" t="t"/>
              <a:pathLst>
                <a:path extrusionOk="0" h="8470" w="10841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601229" y="3775686"/>
              <a:ext cx="727327" cy="644009"/>
            </a:xfrm>
            <a:custGeom>
              <a:rect b="b" l="l" r="r" t="t"/>
              <a:pathLst>
                <a:path extrusionOk="0" h="16688" w="18847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774422" y="3937379"/>
              <a:ext cx="370436" cy="325439"/>
            </a:xfrm>
            <a:custGeom>
              <a:rect b="b" l="l" r="r" t="t"/>
              <a:pathLst>
                <a:path extrusionOk="0" h="8433" w="9599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818647" y="3977281"/>
              <a:ext cx="280789" cy="246443"/>
            </a:xfrm>
            <a:custGeom>
              <a:rect b="b" l="l" r="r" t="t"/>
              <a:pathLst>
                <a:path extrusionOk="0" h="6386" w="7276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864106" y="4018534"/>
              <a:ext cx="188016" cy="164938"/>
            </a:xfrm>
            <a:custGeom>
              <a:rect b="b" l="l" r="r" t="t"/>
              <a:pathLst>
                <a:path extrusionOk="0" h="4274" w="4872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906517" y="4056623"/>
              <a:ext cx="101996" cy="89763"/>
            </a:xfrm>
            <a:custGeom>
              <a:rect b="b" l="l" r="r" t="t"/>
              <a:pathLst>
                <a:path extrusionOk="0" h="2326" w="2643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953288" y="4039450"/>
              <a:ext cx="111258" cy="52831"/>
            </a:xfrm>
            <a:custGeom>
              <a:rect b="b" l="l" r="r" t="t"/>
              <a:pathLst>
                <a:path extrusionOk="0" h="1369" w="2883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782410" y="3776303"/>
              <a:ext cx="393784" cy="207312"/>
            </a:xfrm>
            <a:custGeom>
              <a:rect b="b" l="l" r="r" t="t"/>
              <a:pathLst>
                <a:path extrusionOk="0" h="5372" w="10204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922455" y="3815549"/>
              <a:ext cx="108171" cy="97558"/>
            </a:xfrm>
            <a:custGeom>
              <a:rect b="b" l="l" r="r" t="t"/>
              <a:pathLst>
                <a:path extrusionOk="0" h="2528" w="2803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53"/>
          <p:cNvSpPr/>
          <p:nvPr/>
        </p:nvSpPr>
        <p:spPr>
          <a:xfrm>
            <a:off x="7789290" y="3896288"/>
            <a:ext cx="498576" cy="450007"/>
          </a:xfrm>
          <a:custGeom>
            <a:rect b="b" l="l" r="r" t="t"/>
            <a:pathLst>
              <a:path extrusionOk="0" h="7227" w="8007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ctrTitle"/>
          </p:nvPr>
        </p:nvSpPr>
        <p:spPr>
          <a:xfrm>
            <a:off x="-1689575" y="394025"/>
            <a:ext cx="10744200" cy="20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                                     Host                               guests                                         </a:t>
            </a:r>
            <a:endParaRPr sz="4500"/>
          </a:p>
        </p:txBody>
      </p:sp>
      <p:sp>
        <p:nvSpPr>
          <p:cNvPr id="273" name="Google Shape;273;p36"/>
          <p:cNvSpPr txBox="1"/>
          <p:nvPr>
            <p:ph idx="1" type="subTitle"/>
          </p:nvPr>
        </p:nvSpPr>
        <p:spPr>
          <a:xfrm>
            <a:off x="-232475" y="1768075"/>
            <a:ext cx="4872000" cy="6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Chí Bảo</a:t>
            </a:r>
            <a:endParaRPr sz="2900"/>
          </a:p>
        </p:txBody>
      </p:sp>
      <p:sp>
        <p:nvSpPr>
          <p:cNvPr id="274" name="Google Shape;274;p36"/>
          <p:cNvSpPr txBox="1"/>
          <p:nvPr/>
        </p:nvSpPr>
        <p:spPr>
          <a:xfrm>
            <a:off x="5232450" y="1768075"/>
            <a:ext cx="2550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Mạnh Tân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Văn Trung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Trọng Tiến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Đức Khương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Quốc Thắng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Anh Khoa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5" name="Google Shape;275;p36"/>
          <p:cNvGrpSpPr/>
          <p:nvPr/>
        </p:nvGrpSpPr>
        <p:grpSpPr>
          <a:xfrm>
            <a:off x="288127" y="3216375"/>
            <a:ext cx="1204641" cy="1554570"/>
            <a:chOff x="277402" y="280275"/>
            <a:chExt cx="1204641" cy="1554570"/>
          </a:xfrm>
        </p:grpSpPr>
        <p:sp>
          <p:nvSpPr>
            <p:cNvPr id="276" name="Google Shape;276;p36"/>
            <p:cNvSpPr/>
            <p:nvPr/>
          </p:nvSpPr>
          <p:spPr>
            <a:xfrm rot="1064567">
              <a:off x="466100" y="373801"/>
              <a:ext cx="827247" cy="1367518"/>
            </a:xfrm>
            <a:custGeom>
              <a:rect b="b" l="l" r="r" t="t"/>
              <a:pathLst>
                <a:path extrusionOk="0" h="158307" w="95764">
                  <a:moveTo>
                    <a:pt x="40216" y="114728"/>
                  </a:moveTo>
                  <a:lnTo>
                    <a:pt x="43040" y="121184"/>
                  </a:lnTo>
                  <a:lnTo>
                    <a:pt x="45596" y="120646"/>
                  </a:lnTo>
                  <a:cubicBezTo>
                    <a:pt x="48555" y="120108"/>
                    <a:pt x="51648" y="119436"/>
                    <a:pt x="54876" y="118494"/>
                  </a:cubicBezTo>
                  <a:lnTo>
                    <a:pt x="54876" y="123605"/>
                  </a:lnTo>
                  <a:cubicBezTo>
                    <a:pt x="52590" y="123605"/>
                    <a:pt x="50169" y="123471"/>
                    <a:pt x="47882" y="123471"/>
                  </a:cubicBezTo>
                  <a:cubicBezTo>
                    <a:pt x="45327" y="123471"/>
                    <a:pt x="42771" y="123605"/>
                    <a:pt x="40216" y="123740"/>
                  </a:cubicBezTo>
                  <a:lnTo>
                    <a:pt x="40216" y="114728"/>
                  </a:lnTo>
                  <a:close/>
                  <a:moveTo>
                    <a:pt x="29859" y="0"/>
                  </a:moveTo>
                  <a:cubicBezTo>
                    <a:pt x="26228" y="0"/>
                    <a:pt x="22597" y="807"/>
                    <a:pt x="19234" y="2287"/>
                  </a:cubicBezTo>
                  <a:cubicBezTo>
                    <a:pt x="17620" y="2959"/>
                    <a:pt x="15872" y="3901"/>
                    <a:pt x="14392" y="5111"/>
                  </a:cubicBezTo>
                  <a:cubicBezTo>
                    <a:pt x="4439" y="12374"/>
                    <a:pt x="942" y="25690"/>
                    <a:pt x="5784" y="36988"/>
                  </a:cubicBezTo>
                  <a:lnTo>
                    <a:pt x="20848" y="70882"/>
                  </a:lnTo>
                  <a:cubicBezTo>
                    <a:pt x="20176" y="72227"/>
                    <a:pt x="19907" y="73572"/>
                    <a:pt x="19907" y="75051"/>
                  </a:cubicBezTo>
                  <a:lnTo>
                    <a:pt x="19907" y="126564"/>
                  </a:lnTo>
                  <a:cubicBezTo>
                    <a:pt x="13854" y="128044"/>
                    <a:pt x="6995" y="130465"/>
                    <a:pt x="3094" y="134365"/>
                  </a:cubicBezTo>
                  <a:cubicBezTo>
                    <a:pt x="1077" y="136383"/>
                    <a:pt x="1" y="138535"/>
                    <a:pt x="1" y="140956"/>
                  </a:cubicBezTo>
                  <a:cubicBezTo>
                    <a:pt x="1" y="152388"/>
                    <a:pt x="24076" y="158306"/>
                    <a:pt x="47882" y="158306"/>
                  </a:cubicBezTo>
                  <a:cubicBezTo>
                    <a:pt x="71689" y="158306"/>
                    <a:pt x="95764" y="152388"/>
                    <a:pt x="95764" y="140956"/>
                  </a:cubicBezTo>
                  <a:cubicBezTo>
                    <a:pt x="95764" y="138535"/>
                    <a:pt x="94688" y="136383"/>
                    <a:pt x="92670" y="134365"/>
                  </a:cubicBezTo>
                  <a:cubicBezTo>
                    <a:pt x="88635" y="130330"/>
                    <a:pt x="81373" y="127775"/>
                    <a:pt x="75186" y="126295"/>
                  </a:cubicBezTo>
                  <a:lnTo>
                    <a:pt x="75186" y="110424"/>
                  </a:lnTo>
                  <a:cubicBezTo>
                    <a:pt x="80028" y="107734"/>
                    <a:pt x="84735" y="104775"/>
                    <a:pt x="89039" y="101413"/>
                  </a:cubicBezTo>
                  <a:lnTo>
                    <a:pt x="91191" y="99933"/>
                  </a:lnTo>
                  <a:lnTo>
                    <a:pt x="85139" y="86080"/>
                  </a:lnTo>
                  <a:cubicBezTo>
                    <a:pt x="86080" y="83390"/>
                    <a:pt x="86080" y="80027"/>
                    <a:pt x="84735" y="77068"/>
                  </a:cubicBezTo>
                  <a:cubicBezTo>
                    <a:pt x="83390" y="73975"/>
                    <a:pt x="80969" y="71689"/>
                    <a:pt x="78279" y="70613"/>
                  </a:cubicBezTo>
                  <a:lnTo>
                    <a:pt x="75186" y="63619"/>
                  </a:lnTo>
                  <a:cubicBezTo>
                    <a:pt x="76262" y="60929"/>
                    <a:pt x="76127" y="57566"/>
                    <a:pt x="74782" y="54607"/>
                  </a:cubicBezTo>
                  <a:cubicBezTo>
                    <a:pt x="73437" y="51514"/>
                    <a:pt x="71016" y="49227"/>
                    <a:pt x="68326" y="48151"/>
                  </a:cubicBezTo>
                  <a:lnTo>
                    <a:pt x="53935" y="15737"/>
                  </a:lnTo>
                  <a:cubicBezTo>
                    <a:pt x="49765" y="6187"/>
                    <a:pt x="40350" y="0"/>
                    <a:pt x="29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 rot="1064567">
              <a:off x="319714" y="1527022"/>
              <a:ext cx="769154" cy="158022"/>
            </a:xfrm>
            <a:custGeom>
              <a:rect b="b" l="l" r="r" t="t"/>
              <a:pathLst>
                <a:path extrusionOk="0" h="18293" w="89039">
                  <a:moveTo>
                    <a:pt x="2018" y="1"/>
                  </a:moveTo>
                  <a:cubicBezTo>
                    <a:pt x="673" y="1346"/>
                    <a:pt x="0" y="2825"/>
                    <a:pt x="0" y="4305"/>
                  </a:cubicBezTo>
                  <a:cubicBezTo>
                    <a:pt x="0" y="12106"/>
                    <a:pt x="19906" y="18293"/>
                    <a:pt x="44519" y="18293"/>
                  </a:cubicBezTo>
                  <a:cubicBezTo>
                    <a:pt x="69133" y="18293"/>
                    <a:pt x="89038" y="12106"/>
                    <a:pt x="89038" y="4305"/>
                  </a:cubicBezTo>
                  <a:cubicBezTo>
                    <a:pt x="89038" y="2825"/>
                    <a:pt x="88366" y="1346"/>
                    <a:pt x="87021" y="1"/>
                  </a:cubicBezTo>
                  <a:cubicBezTo>
                    <a:pt x="81238" y="5784"/>
                    <a:pt x="64425" y="9819"/>
                    <a:pt x="44519" y="9819"/>
                  </a:cubicBezTo>
                  <a:cubicBezTo>
                    <a:pt x="24613" y="9819"/>
                    <a:pt x="7801" y="5784"/>
                    <a:pt x="2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 rot="1064567">
              <a:off x="361216" y="1445955"/>
              <a:ext cx="734298" cy="169641"/>
            </a:xfrm>
            <a:custGeom>
              <a:rect b="b" l="l" r="r" t="t"/>
              <a:pathLst>
                <a:path extrusionOk="0" h="19638" w="85004">
                  <a:moveTo>
                    <a:pt x="42502" y="0"/>
                  </a:moveTo>
                  <a:cubicBezTo>
                    <a:pt x="22596" y="0"/>
                    <a:pt x="5784" y="4170"/>
                    <a:pt x="1" y="9819"/>
                  </a:cubicBezTo>
                  <a:cubicBezTo>
                    <a:pt x="5784" y="15602"/>
                    <a:pt x="22596" y="19637"/>
                    <a:pt x="42502" y="19637"/>
                  </a:cubicBezTo>
                  <a:cubicBezTo>
                    <a:pt x="62408" y="19637"/>
                    <a:pt x="79221" y="15602"/>
                    <a:pt x="85004" y="9819"/>
                  </a:cubicBezTo>
                  <a:cubicBezTo>
                    <a:pt x="79221" y="4170"/>
                    <a:pt x="62408" y="0"/>
                    <a:pt x="42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 rot="1064567">
              <a:off x="909271" y="956833"/>
              <a:ext cx="117361" cy="622759"/>
            </a:xfrm>
            <a:custGeom>
              <a:rect b="b" l="l" r="r" t="t"/>
              <a:pathLst>
                <a:path extrusionOk="0" h="72092" w="13586">
                  <a:moveTo>
                    <a:pt x="6726" y="0"/>
                  </a:moveTo>
                  <a:cubicBezTo>
                    <a:pt x="2960" y="0"/>
                    <a:pt x="1" y="3094"/>
                    <a:pt x="1" y="6860"/>
                  </a:cubicBezTo>
                  <a:lnTo>
                    <a:pt x="1" y="65367"/>
                  </a:lnTo>
                  <a:cubicBezTo>
                    <a:pt x="1" y="68998"/>
                    <a:pt x="2960" y="72092"/>
                    <a:pt x="6726" y="72092"/>
                  </a:cubicBezTo>
                  <a:cubicBezTo>
                    <a:pt x="10492" y="72092"/>
                    <a:pt x="13585" y="68998"/>
                    <a:pt x="13585" y="65367"/>
                  </a:cubicBezTo>
                  <a:lnTo>
                    <a:pt x="13585" y="6860"/>
                  </a:lnTo>
                  <a:cubicBezTo>
                    <a:pt x="13585" y="3094"/>
                    <a:pt x="10492" y="0"/>
                    <a:pt x="6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 rot="1064567">
              <a:off x="662671" y="691271"/>
              <a:ext cx="535623" cy="434580"/>
            </a:xfrm>
            <a:custGeom>
              <a:rect b="b" l="l" r="r" t="t"/>
              <a:pathLst>
                <a:path extrusionOk="0" h="50308" w="62005">
                  <a:moveTo>
                    <a:pt x="41964" y="0"/>
                  </a:moveTo>
                  <a:cubicBezTo>
                    <a:pt x="36450" y="4573"/>
                    <a:pt x="29859" y="8743"/>
                    <a:pt x="22193" y="12105"/>
                  </a:cubicBezTo>
                  <a:cubicBezTo>
                    <a:pt x="14661" y="15468"/>
                    <a:pt x="6994" y="17620"/>
                    <a:pt x="1" y="18561"/>
                  </a:cubicBezTo>
                  <a:lnTo>
                    <a:pt x="11567" y="44654"/>
                  </a:lnTo>
                  <a:cubicBezTo>
                    <a:pt x="12778" y="45461"/>
                    <a:pt x="14257" y="46133"/>
                    <a:pt x="15737" y="46671"/>
                  </a:cubicBezTo>
                  <a:cubicBezTo>
                    <a:pt x="22653" y="49192"/>
                    <a:pt x="29544" y="50307"/>
                    <a:pt x="36332" y="50307"/>
                  </a:cubicBezTo>
                  <a:cubicBezTo>
                    <a:pt x="45119" y="50307"/>
                    <a:pt x="53733" y="48438"/>
                    <a:pt x="62005" y="45326"/>
                  </a:cubicBezTo>
                  <a:lnTo>
                    <a:pt x="41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 rot="1064567">
              <a:off x="658785" y="1086963"/>
              <a:ext cx="503091" cy="318359"/>
            </a:xfrm>
            <a:custGeom>
              <a:rect b="b" l="l" r="r" t="t"/>
              <a:pathLst>
                <a:path extrusionOk="0" h="36854" w="58239">
                  <a:moveTo>
                    <a:pt x="0" y="1"/>
                  </a:moveTo>
                  <a:lnTo>
                    <a:pt x="16275" y="36854"/>
                  </a:lnTo>
                  <a:cubicBezTo>
                    <a:pt x="23672" y="35509"/>
                    <a:pt x="31070" y="33357"/>
                    <a:pt x="38333" y="30129"/>
                  </a:cubicBezTo>
                  <a:cubicBezTo>
                    <a:pt x="45596" y="26901"/>
                    <a:pt x="52186" y="23000"/>
                    <a:pt x="58238" y="18427"/>
                  </a:cubicBezTo>
                  <a:lnTo>
                    <a:pt x="50438" y="673"/>
                  </a:lnTo>
                  <a:cubicBezTo>
                    <a:pt x="42166" y="3785"/>
                    <a:pt x="33552" y="5654"/>
                    <a:pt x="24765" y="5654"/>
                  </a:cubicBezTo>
                  <a:cubicBezTo>
                    <a:pt x="17977" y="5654"/>
                    <a:pt x="11086" y="4539"/>
                    <a:pt x="4170" y="2018"/>
                  </a:cubicBezTo>
                  <a:cubicBezTo>
                    <a:pt x="2690" y="1480"/>
                    <a:pt x="1211" y="8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 rot="1064567">
              <a:off x="788630" y="395544"/>
              <a:ext cx="316036" cy="158592"/>
            </a:xfrm>
            <a:custGeom>
              <a:rect b="b" l="l" r="r" t="t"/>
              <a:pathLst>
                <a:path extrusionOk="0" h="18359" w="36585">
                  <a:moveTo>
                    <a:pt x="13515" y="1"/>
                  </a:moveTo>
                  <a:cubicBezTo>
                    <a:pt x="10399" y="1"/>
                    <a:pt x="7225" y="646"/>
                    <a:pt x="4170" y="2015"/>
                  </a:cubicBezTo>
                  <a:cubicBezTo>
                    <a:pt x="2691" y="2688"/>
                    <a:pt x="1211" y="3495"/>
                    <a:pt x="1" y="4436"/>
                  </a:cubicBezTo>
                  <a:cubicBezTo>
                    <a:pt x="6166" y="15411"/>
                    <a:pt x="19114" y="18359"/>
                    <a:pt x="32834" y="18359"/>
                  </a:cubicBezTo>
                  <a:cubicBezTo>
                    <a:pt x="34079" y="18359"/>
                    <a:pt x="35331" y="18335"/>
                    <a:pt x="36584" y="18290"/>
                  </a:cubicBezTo>
                  <a:lnTo>
                    <a:pt x="34567" y="13717"/>
                  </a:lnTo>
                  <a:cubicBezTo>
                    <a:pt x="30691" y="5170"/>
                    <a:pt x="22335" y="1"/>
                    <a:pt x="13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 rot="1064567">
              <a:off x="637634" y="418646"/>
              <a:ext cx="472883" cy="402013"/>
            </a:xfrm>
            <a:custGeom>
              <a:rect b="b" l="l" r="r" t="t"/>
              <a:pathLst>
                <a:path extrusionOk="0" h="46538" w="54742">
                  <a:moveTo>
                    <a:pt x="11971" y="0"/>
                  </a:moveTo>
                  <a:cubicBezTo>
                    <a:pt x="3363" y="6187"/>
                    <a:pt x="0" y="17754"/>
                    <a:pt x="4439" y="27842"/>
                  </a:cubicBezTo>
                  <a:lnTo>
                    <a:pt x="12778" y="46537"/>
                  </a:lnTo>
                  <a:cubicBezTo>
                    <a:pt x="19771" y="45596"/>
                    <a:pt x="27438" y="43444"/>
                    <a:pt x="34970" y="40081"/>
                  </a:cubicBezTo>
                  <a:cubicBezTo>
                    <a:pt x="42636" y="36719"/>
                    <a:pt x="49227" y="32549"/>
                    <a:pt x="54741" y="27976"/>
                  </a:cubicBezTo>
                  <a:lnTo>
                    <a:pt x="48554" y="13854"/>
                  </a:lnTo>
                  <a:cubicBezTo>
                    <a:pt x="47301" y="13899"/>
                    <a:pt x="46049" y="13923"/>
                    <a:pt x="44804" y="13923"/>
                  </a:cubicBezTo>
                  <a:cubicBezTo>
                    <a:pt x="31084" y="13923"/>
                    <a:pt x="18136" y="10975"/>
                    <a:pt x="11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 rot="1064567">
              <a:off x="675477" y="380215"/>
              <a:ext cx="404329" cy="429898"/>
            </a:xfrm>
            <a:custGeom>
              <a:rect b="b" l="l" r="r" t="t"/>
              <a:pathLst>
                <a:path extrusionOk="0" h="49766" w="46806">
                  <a:moveTo>
                    <a:pt x="36046" y="6188"/>
                  </a:moveTo>
                  <a:cubicBezTo>
                    <a:pt x="36718" y="10895"/>
                    <a:pt x="36987" y="15737"/>
                    <a:pt x="36987" y="20445"/>
                  </a:cubicBezTo>
                  <a:cubicBezTo>
                    <a:pt x="32414" y="20848"/>
                    <a:pt x="27841" y="21521"/>
                    <a:pt x="23268" y="22462"/>
                  </a:cubicBezTo>
                  <a:cubicBezTo>
                    <a:pt x="23672" y="17755"/>
                    <a:pt x="23672" y="12913"/>
                    <a:pt x="23403" y="8205"/>
                  </a:cubicBezTo>
                  <a:cubicBezTo>
                    <a:pt x="27572" y="7264"/>
                    <a:pt x="31742" y="6591"/>
                    <a:pt x="36046" y="6188"/>
                  </a:cubicBezTo>
                  <a:close/>
                  <a:moveTo>
                    <a:pt x="21251" y="8743"/>
                  </a:moveTo>
                  <a:lnTo>
                    <a:pt x="21251" y="8743"/>
                  </a:lnTo>
                  <a:cubicBezTo>
                    <a:pt x="21385" y="13451"/>
                    <a:pt x="21385" y="18158"/>
                    <a:pt x="20982" y="23000"/>
                  </a:cubicBezTo>
                  <a:cubicBezTo>
                    <a:pt x="16005" y="24076"/>
                    <a:pt x="11164" y="25556"/>
                    <a:pt x="6456" y="27439"/>
                  </a:cubicBezTo>
                  <a:cubicBezTo>
                    <a:pt x="7263" y="22597"/>
                    <a:pt x="7667" y="17755"/>
                    <a:pt x="7801" y="12913"/>
                  </a:cubicBezTo>
                  <a:cubicBezTo>
                    <a:pt x="12240" y="11164"/>
                    <a:pt x="16678" y="9819"/>
                    <a:pt x="21251" y="8743"/>
                  </a:cubicBezTo>
                  <a:close/>
                  <a:moveTo>
                    <a:pt x="36987" y="22731"/>
                  </a:moveTo>
                  <a:cubicBezTo>
                    <a:pt x="36853" y="27573"/>
                    <a:pt x="36449" y="32415"/>
                    <a:pt x="35642" y="37123"/>
                  </a:cubicBezTo>
                  <a:cubicBezTo>
                    <a:pt x="30666" y="37526"/>
                    <a:pt x="25689" y="38333"/>
                    <a:pt x="20847" y="39409"/>
                  </a:cubicBezTo>
                  <a:cubicBezTo>
                    <a:pt x="21923" y="34567"/>
                    <a:pt x="22730" y="29725"/>
                    <a:pt x="23134" y="24749"/>
                  </a:cubicBezTo>
                  <a:cubicBezTo>
                    <a:pt x="27707" y="23807"/>
                    <a:pt x="32280" y="23135"/>
                    <a:pt x="36987" y="22731"/>
                  </a:cubicBezTo>
                  <a:close/>
                  <a:moveTo>
                    <a:pt x="20309" y="1"/>
                  </a:moveTo>
                  <a:cubicBezTo>
                    <a:pt x="20578" y="2153"/>
                    <a:pt x="20847" y="4305"/>
                    <a:pt x="20982" y="6457"/>
                  </a:cubicBezTo>
                  <a:cubicBezTo>
                    <a:pt x="16543" y="7533"/>
                    <a:pt x="12240" y="8878"/>
                    <a:pt x="7936" y="10492"/>
                  </a:cubicBezTo>
                  <a:cubicBezTo>
                    <a:pt x="7936" y="8609"/>
                    <a:pt x="7936" y="6726"/>
                    <a:pt x="7801" y="4843"/>
                  </a:cubicBezTo>
                  <a:cubicBezTo>
                    <a:pt x="7129" y="5515"/>
                    <a:pt x="6322" y="6053"/>
                    <a:pt x="5649" y="6726"/>
                  </a:cubicBezTo>
                  <a:cubicBezTo>
                    <a:pt x="5649" y="8340"/>
                    <a:pt x="5649" y="9819"/>
                    <a:pt x="5649" y="11433"/>
                  </a:cubicBezTo>
                  <a:cubicBezTo>
                    <a:pt x="4170" y="11971"/>
                    <a:pt x="2690" y="12644"/>
                    <a:pt x="1211" y="13316"/>
                  </a:cubicBezTo>
                  <a:cubicBezTo>
                    <a:pt x="673" y="14258"/>
                    <a:pt x="404" y="15199"/>
                    <a:pt x="0" y="16275"/>
                  </a:cubicBezTo>
                  <a:cubicBezTo>
                    <a:pt x="1883" y="15334"/>
                    <a:pt x="3766" y="14527"/>
                    <a:pt x="5649" y="13720"/>
                  </a:cubicBezTo>
                  <a:lnTo>
                    <a:pt x="5649" y="13720"/>
                  </a:lnTo>
                  <a:cubicBezTo>
                    <a:pt x="5380" y="18696"/>
                    <a:pt x="4842" y="23538"/>
                    <a:pt x="4035" y="28380"/>
                  </a:cubicBezTo>
                  <a:cubicBezTo>
                    <a:pt x="2690" y="28918"/>
                    <a:pt x="1480" y="29456"/>
                    <a:pt x="135" y="29994"/>
                  </a:cubicBezTo>
                  <a:cubicBezTo>
                    <a:pt x="404" y="30667"/>
                    <a:pt x="673" y="31474"/>
                    <a:pt x="942" y="32146"/>
                  </a:cubicBezTo>
                  <a:cubicBezTo>
                    <a:pt x="1749" y="31743"/>
                    <a:pt x="2556" y="31339"/>
                    <a:pt x="3497" y="30936"/>
                  </a:cubicBezTo>
                  <a:lnTo>
                    <a:pt x="3497" y="30936"/>
                  </a:lnTo>
                  <a:cubicBezTo>
                    <a:pt x="3228" y="32550"/>
                    <a:pt x="2825" y="34029"/>
                    <a:pt x="2421" y="35509"/>
                  </a:cubicBezTo>
                  <a:lnTo>
                    <a:pt x="3901" y="38737"/>
                  </a:lnTo>
                  <a:cubicBezTo>
                    <a:pt x="4708" y="35778"/>
                    <a:pt x="5380" y="32953"/>
                    <a:pt x="5918" y="29994"/>
                  </a:cubicBezTo>
                  <a:cubicBezTo>
                    <a:pt x="10760" y="27977"/>
                    <a:pt x="15736" y="26497"/>
                    <a:pt x="20847" y="25287"/>
                  </a:cubicBezTo>
                  <a:lnTo>
                    <a:pt x="20847" y="25287"/>
                  </a:lnTo>
                  <a:cubicBezTo>
                    <a:pt x="20309" y="30263"/>
                    <a:pt x="19502" y="35105"/>
                    <a:pt x="18426" y="39947"/>
                  </a:cubicBezTo>
                  <a:cubicBezTo>
                    <a:pt x="14257" y="41023"/>
                    <a:pt x="10088" y="42368"/>
                    <a:pt x="6053" y="43848"/>
                  </a:cubicBezTo>
                  <a:lnTo>
                    <a:pt x="6994" y="45865"/>
                  </a:lnTo>
                  <a:cubicBezTo>
                    <a:pt x="10491" y="44520"/>
                    <a:pt x="14123" y="43444"/>
                    <a:pt x="17754" y="42503"/>
                  </a:cubicBezTo>
                  <a:lnTo>
                    <a:pt x="17754" y="42503"/>
                  </a:lnTo>
                  <a:cubicBezTo>
                    <a:pt x="17216" y="44924"/>
                    <a:pt x="16409" y="47345"/>
                    <a:pt x="15602" y="49766"/>
                  </a:cubicBezTo>
                  <a:cubicBezTo>
                    <a:pt x="16409" y="49631"/>
                    <a:pt x="17216" y="49497"/>
                    <a:pt x="18023" y="49228"/>
                  </a:cubicBezTo>
                  <a:cubicBezTo>
                    <a:pt x="18830" y="46807"/>
                    <a:pt x="19637" y="44386"/>
                    <a:pt x="20175" y="41830"/>
                  </a:cubicBezTo>
                  <a:cubicBezTo>
                    <a:pt x="25151" y="40754"/>
                    <a:pt x="30262" y="39813"/>
                    <a:pt x="35373" y="39409"/>
                  </a:cubicBezTo>
                  <a:lnTo>
                    <a:pt x="35373" y="39409"/>
                  </a:lnTo>
                  <a:cubicBezTo>
                    <a:pt x="35104" y="40620"/>
                    <a:pt x="34835" y="41830"/>
                    <a:pt x="34566" y="43041"/>
                  </a:cubicBezTo>
                  <a:cubicBezTo>
                    <a:pt x="35508" y="42637"/>
                    <a:pt x="36315" y="42234"/>
                    <a:pt x="37122" y="41830"/>
                  </a:cubicBezTo>
                  <a:cubicBezTo>
                    <a:pt x="37256" y="40889"/>
                    <a:pt x="37525" y="40082"/>
                    <a:pt x="37660" y="39140"/>
                  </a:cubicBezTo>
                  <a:cubicBezTo>
                    <a:pt x="39139" y="39140"/>
                    <a:pt x="40619" y="39006"/>
                    <a:pt x="42098" y="39006"/>
                  </a:cubicBezTo>
                  <a:cubicBezTo>
                    <a:pt x="43309" y="38199"/>
                    <a:pt x="44385" y="37526"/>
                    <a:pt x="45595" y="36719"/>
                  </a:cubicBezTo>
                  <a:cubicBezTo>
                    <a:pt x="43040" y="36719"/>
                    <a:pt x="40484" y="36854"/>
                    <a:pt x="37929" y="36988"/>
                  </a:cubicBezTo>
                  <a:cubicBezTo>
                    <a:pt x="38736" y="32146"/>
                    <a:pt x="39139" y="27304"/>
                    <a:pt x="39139" y="22462"/>
                  </a:cubicBezTo>
                  <a:cubicBezTo>
                    <a:pt x="40946" y="22367"/>
                    <a:pt x="42753" y="22272"/>
                    <a:pt x="44560" y="22272"/>
                  </a:cubicBezTo>
                  <a:cubicBezTo>
                    <a:pt x="45309" y="22272"/>
                    <a:pt x="46057" y="22288"/>
                    <a:pt x="46806" y="22328"/>
                  </a:cubicBezTo>
                  <a:lnTo>
                    <a:pt x="45864" y="20176"/>
                  </a:lnTo>
                  <a:cubicBezTo>
                    <a:pt x="43578" y="20176"/>
                    <a:pt x="41426" y="20176"/>
                    <a:pt x="39139" y="20310"/>
                  </a:cubicBezTo>
                  <a:cubicBezTo>
                    <a:pt x="39139" y="15737"/>
                    <a:pt x="38870" y="11299"/>
                    <a:pt x="38332" y="6860"/>
                  </a:cubicBezTo>
                  <a:cubicBezTo>
                    <a:pt x="37256" y="5784"/>
                    <a:pt x="36180" y="4843"/>
                    <a:pt x="35104" y="4036"/>
                  </a:cubicBezTo>
                  <a:cubicBezTo>
                    <a:pt x="31069" y="4439"/>
                    <a:pt x="27169" y="5112"/>
                    <a:pt x="23268" y="5919"/>
                  </a:cubicBezTo>
                  <a:cubicBezTo>
                    <a:pt x="22999" y="4036"/>
                    <a:pt x="22865" y="2018"/>
                    <a:pt x="2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 rot="1064567">
              <a:off x="1024698" y="870136"/>
              <a:ext cx="123166" cy="128937"/>
            </a:xfrm>
            <a:custGeom>
              <a:rect b="b" l="l" r="r" t="t"/>
              <a:pathLst>
                <a:path extrusionOk="0" h="14926" w="14258">
                  <a:moveTo>
                    <a:pt x="5909" y="0"/>
                  </a:moveTo>
                  <a:cubicBezTo>
                    <a:pt x="5267" y="0"/>
                    <a:pt x="4635" y="129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5"/>
                    <a:pt x="8348" y="14925"/>
                  </a:cubicBezTo>
                  <a:cubicBezTo>
                    <a:pt x="8990" y="14925"/>
                    <a:pt x="9623" y="14796"/>
                    <a:pt x="10222" y="14524"/>
                  </a:cubicBezTo>
                  <a:cubicBezTo>
                    <a:pt x="13181" y="13179"/>
                    <a:pt x="14257" y="9010"/>
                    <a:pt x="12509" y="5109"/>
                  </a:cubicBezTo>
                  <a:cubicBezTo>
                    <a:pt x="11114" y="1999"/>
                    <a:pt x="8437" y="0"/>
                    <a:pt x="5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 rot="1064567">
              <a:off x="1047497" y="1080984"/>
              <a:ext cx="122000" cy="128937"/>
            </a:xfrm>
            <a:custGeom>
              <a:rect b="b" l="l" r="r" t="t"/>
              <a:pathLst>
                <a:path extrusionOk="0" h="14926" w="14123">
                  <a:moveTo>
                    <a:pt x="5909" y="1"/>
                  </a:moveTo>
                  <a:cubicBezTo>
                    <a:pt x="5267" y="1"/>
                    <a:pt x="4634" y="130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6"/>
                    <a:pt x="8348" y="14926"/>
                  </a:cubicBezTo>
                  <a:cubicBezTo>
                    <a:pt x="8990" y="14926"/>
                    <a:pt x="9623" y="14797"/>
                    <a:pt x="10222" y="14524"/>
                  </a:cubicBezTo>
                  <a:cubicBezTo>
                    <a:pt x="13181" y="13179"/>
                    <a:pt x="14123" y="9010"/>
                    <a:pt x="12509" y="5109"/>
                  </a:cubicBezTo>
                  <a:cubicBezTo>
                    <a:pt x="11114" y="1999"/>
                    <a:pt x="8437" y="1"/>
                    <a:pt x="5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 rot="1064567">
              <a:off x="608245" y="906860"/>
              <a:ext cx="117353" cy="621601"/>
            </a:xfrm>
            <a:custGeom>
              <a:rect b="b" l="l" r="r" t="t"/>
              <a:pathLst>
                <a:path extrusionOk="0" h="71958" w="13585">
                  <a:moveTo>
                    <a:pt x="6725" y="0"/>
                  </a:moveTo>
                  <a:cubicBezTo>
                    <a:pt x="2959" y="0"/>
                    <a:pt x="0" y="2959"/>
                    <a:pt x="0" y="6725"/>
                  </a:cubicBezTo>
                  <a:lnTo>
                    <a:pt x="0" y="65232"/>
                  </a:lnTo>
                  <a:cubicBezTo>
                    <a:pt x="0" y="68998"/>
                    <a:pt x="2959" y="71957"/>
                    <a:pt x="6725" y="71957"/>
                  </a:cubicBezTo>
                  <a:cubicBezTo>
                    <a:pt x="10491" y="71957"/>
                    <a:pt x="13584" y="68998"/>
                    <a:pt x="13584" y="65232"/>
                  </a:cubicBezTo>
                  <a:lnTo>
                    <a:pt x="13584" y="6725"/>
                  </a:lnTo>
                  <a:cubicBezTo>
                    <a:pt x="13584" y="2959"/>
                    <a:pt x="10491" y="0"/>
                    <a:pt x="6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36"/>
          <p:cNvGrpSpPr/>
          <p:nvPr/>
        </p:nvGrpSpPr>
        <p:grpSpPr>
          <a:xfrm rot="1134520">
            <a:off x="7686073" y="3370507"/>
            <a:ext cx="826198" cy="1246319"/>
            <a:chOff x="413400" y="252060"/>
            <a:chExt cx="1167632" cy="1579954"/>
          </a:xfrm>
        </p:grpSpPr>
        <p:sp>
          <p:nvSpPr>
            <p:cNvPr id="289" name="Google Shape;289;p36"/>
            <p:cNvSpPr/>
            <p:nvPr/>
          </p:nvSpPr>
          <p:spPr>
            <a:xfrm rot="-961957">
              <a:off x="592554" y="336375"/>
              <a:ext cx="809325" cy="1411325"/>
            </a:xfrm>
            <a:custGeom>
              <a:rect b="b" l="l" r="r" t="t"/>
              <a:pathLst>
                <a:path extrusionOk="0" h="35752" w="20502">
                  <a:moveTo>
                    <a:pt x="9996" y="1"/>
                  </a:moveTo>
                  <a:cubicBezTo>
                    <a:pt x="9742" y="1"/>
                    <a:pt x="9487" y="33"/>
                    <a:pt x="9248" y="64"/>
                  </a:cubicBezTo>
                  <a:cubicBezTo>
                    <a:pt x="9073" y="96"/>
                    <a:pt x="8930" y="112"/>
                    <a:pt x="8802" y="144"/>
                  </a:cubicBezTo>
                  <a:cubicBezTo>
                    <a:pt x="8293" y="271"/>
                    <a:pt x="7800" y="478"/>
                    <a:pt x="7354" y="765"/>
                  </a:cubicBezTo>
                  <a:cubicBezTo>
                    <a:pt x="6654" y="1195"/>
                    <a:pt x="6065" y="1783"/>
                    <a:pt x="5667" y="2484"/>
                  </a:cubicBezTo>
                  <a:cubicBezTo>
                    <a:pt x="5507" y="2739"/>
                    <a:pt x="5380" y="2993"/>
                    <a:pt x="5285" y="3264"/>
                  </a:cubicBezTo>
                  <a:cubicBezTo>
                    <a:pt x="5094" y="3757"/>
                    <a:pt x="4982" y="4283"/>
                    <a:pt x="4966" y="4824"/>
                  </a:cubicBezTo>
                  <a:lnTo>
                    <a:pt x="4934" y="5381"/>
                  </a:lnTo>
                  <a:lnTo>
                    <a:pt x="4712" y="11445"/>
                  </a:lnTo>
                  <a:cubicBezTo>
                    <a:pt x="4186" y="11589"/>
                    <a:pt x="3804" y="12082"/>
                    <a:pt x="3804" y="12655"/>
                  </a:cubicBezTo>
                  <a:lnTo>
                    <a:pt x="3804" y="12782"/>
                  </a:lnTo>
                  <a:cubicBezTo>
                    <a:pt x="3788" y="13324"/>
                    <a:pt x="4139" y="13785"/>
                    <a:pt x="4616" y="13976"/>
                  </a:cubicBezTo>
                  <a:lnTo>
                    <a:pt x="4457" y="18067"/>
                  </a:lnTo>
                  <a:cubicBezTo>
                    <a:pt x="4425" y="18704"/>
                    <a:pt x="4664" y="19309"/>
                    <a:pt x="5110" y="19770"/>
                  </a:cubicBezTo>
                  <a:cubicBezTo>
                    <a:pt x="5539" y="20232"/>
                    <a:pt x="6144" y="20486"/>
                    <a:pt x="6781" y="20502"/>
                  </a:cubicBezTo>
                  <a:lnTo>
                    <a:pt x="8691" y="20502"/>
                  </a:lnTo>
                  <a:lnTo>
                    <a:pt x="8691" y="21760"/>
                  </a:lnTo>
                  <a:cubicBezTo>
                    <a:pt x="8404" y="22030"/>
                    <a:pt x="8213" y="22381"/>
                    <a:pt x="8102" y="22747"/>
                  </a:cubicBezTo>
                  <a:lnTo>
                    <a:pt x="6351" y="22747"/>
                  </a:lnTo>
                  <a:cubicBezTo>
                    <a:pt x="5523" y="22747"/>
                    <a:pt x="4855" y="23415"/>
                    <a:pt x="4855" y="24227"/>
                  </a:cubicBezTo>
                  <a:lnTo>
                    <a:pt x="4855" y="24418"/>
                  </a:lnTo>
                  <a:cubicBezTo>
                    <a:pt x="4839" y="24816"/>
                    <a:pt x="4998" y="25182"/>
                    <a:pt x="5285" y="25469"/>
                  </a:cubicBezTo>
                  <a:cubicBezTo>
                    <a:pt x="5523" y="25707"/>
                    <a:pt x="5826" y="25866"/>
                    <a:pt x="6144" y="25898"/>
                  </a:cubicBezTo>
                  <a:lnTo>
                    <a:pt x="1687" y="33188"/>
                  </a:lnTo>
                  <a:lnTo>
                    <a:pt x="1178" y="33188"/>
                  </a:lnTo>
                  <a:cubicBezTo>
                    <a:pt x="541" y="33188"/>
                    <a:pt x="0" y="33714"/>
                    <a:pt x="0" y="34350"/>
                  </a:cubicBezTo>
                  <a:lnTo>
                    <a:pt x="0" y="34478"/>
                  </a:lnTo>
                  <a:cubicBezTo>
                    <a:pt x="0" y="35115"/>
                    <a:pt x="525" y="35656"/>
                    <a:pt x="1178" y="35656"/>
                  </a:cubicBezTo>
                  <a:lnTo>
                    <a:pt x="3359" y="35672"/>
                  </a:lnTo>
                  <a:cubicBezTo>
                    <a:pt x="3995" y="35672"/>
                    <a:pt x="4537" y="35146"/>
                    <a:pt x="4537" y="34494"/>
                  </a:cubicBezTo>
                  <a:lnTo>
                    <a:pt x="4537" y="34382"/>
                  </a:lnTo>
                  <a:cubicBezTo>
                    <a:pt x="4537" y="34159"/>
                    <a:pt x="4473" y="33953"/>
                    <a:pt x="4361" y="33762"/>
                  </a:cubicBezTo>
                  <a:lnTo>
                    <a:pt x="8755" y="25930"/>
                  </a:lnTo>
                  <a:lnTo>
                    <a:pt x="9264" y="25930"/>
                  </a:lnTo>
                  <a:lnTo>
                    <a:pt x="8914" y="33252"/>
                  </a:lnTo>
                  <a:cubicBezTo>
                    <a:pt x="8389" y="33380"/>
                    <a:pt x="7991" y="33841"/>
                    <a:pt x="7991" y="34398"/>
                  </a:cubicBezTo>
                  <a:lnTo>
                    <a:pt x="7991" y="34510"/>
                  </a:lnTo>
                  <a:cubicBezTo>
                    <a:pt x="7991" y="34828"/>
                    <a:pt x="8102" y="35130"/>
                    <a:pt x="8325" y="35353"/>
                  </a:cubicBezTo>
                  <a:cubicBezTo>
                    <a:pt x="8548" y="35576"/>
                    <a:pt x="8850" y="35688"/>
                    <a:pt x="9153" y="35688"/>
                  </a:cubicBezTo>
                  <a:lnTo>
                    <a:pt x="11349" y="35703"/>
                  </a:lnTo>
                  <a:cubicBezTo>
                    <a:pt x="11986" y="35703"/>
                    <a:pt x="12511" y="35178"/>
                    <a:pt x="12511" y="34541"/>
                  </a:cubicBezTo>
                  <a:lnTo>
                    <a:pt x="12511" y="34414"/>
                  </a:lnTo>
                  <a:cubicBezTo>
                    <a:pt x="12527" y="33889"/>
                    <a:pt x="12177" y="33443"/>
                    <a:pt x="11699" y="33284"/>
                  </a:cubicBezTo>
                  <a:lnTo>
                    <a:pt x="11556" y="25946"/>
                  </a:lnTo>
                  <a:lnTo>
                    <a:pt x="11827" y="25946"/>
                  </a:lnTo>
                  <a:lnTo>
                    <a:pt x="16156" y="33825"/>
                  </a:lnTo>
                  <a:cubicBezTo>
                    <a:pt x="16029" y="34000"/>
                    <a:pt x="15965" y="34207"/>
                    <a:pt x="15965" y="34430"/>
                  </a:cubicBezTo>
                  <a:lnTo>
                    <a:pt x="15965" y="34557"/>
                  </a:lnTo>
                  <a:cubicBezTo>
                    <a:pt x="15965" y="35194"/>
                    <a:pt x="16491" y="35735"/>
                    <a:pt x="17143" y="35735"/>
                  </a:cubicBezTo>
                  <a:cubicBezTo>
                    <a:pt x="17143" y="35735"/>
                    <a:pt x="19324" y="35751"/>
                    <a:pt x="19324" y="35751"/>
                  </a:cubicBezTo>
                  <a:cubicBezTo>
                    <a:pt x="19976" y="35751"/>
                    <a:pt x="20502" y="35226"/>
                    <a:pt x="20502" y="34573"/>
                  </a:cubicBezTo>
                  <a:lnTo>
                    <a:pt x="20502" y="34462"/>
                  </a:lnTo>
                  <a:cubicBezTo>
                    <a:pt x="20502" y="34144"/>
                    <a:pt x="20374" y="33841"/>
                    <a:pt x="20167" y="33618"/>
                  </a:cubicBezTo>
                  <a:cubicBezTo>
                    <a:pt x="19945" y="33395"/>
                    <a:pt x="19642" y="33284"/>
                    <a:pt x="19324" y="33284"/>
                  </a:cubicBezTo>
                  <a:lnTo>
                    <a:pt x="18830" y="33268"/>
                  </a:lnTo>
                  <a:lnTo>
                    <a:pt x="14437" y="25946"/>
                  </a:lnTo>
                  <a:cubicBezTo>
                    <a:pt x="15169" y="25851"/>
                    <a:pt x="15742" y="25230"/>
                    <a:pt x="15758" y="24466"/>
                  </a:cubicBezTo>
                  <a:lnTo>
                    <a:pt x="15758" y="24291"/>
                  </a:lnTo>
                  <a:cubicBezTo>
                    <a:pt x="15758" y="23463"/>
                    <a:pt x="15090" y="22794"/>
                    <a:pt x="14262" y="22779"/>
                  </a:cubicBezTo>
                  <a:lnTo>
                    <a:pt x="12511" y="22779"/>
                  </a:lnTo>
                  <a:cubicBezTo>
                    <a:pt x="12416" y="22397"/>
                    <a:pt x="12209" y="22046"/>
                    <a:pt x="11938" y="21776"/>
                  </a:cubicBezTo>
                  <a:lnTo>
                    <a:pt x="11938" y="20518"/>
                  </a:lnTo>
                  <a:lnTo>
                    <a:pt x="13864" y="20534"/>
                  </a:lnTo>
                  <a:cubicBezTo>
                    <a:pt x="14517" y="20534"/>
                    <a:pt x="15153" y="20248"/>
                    <a:pt x="15599" y="19770"/>
                  </a:cubicBezTo>
                  <a:cubicBezTo>
                    <a:pt x="16045" y="19293"/>
                    <a:pt x="16268" y="18640"/>
                    <a:pt x="16204" y="17987"/>
                  </a:cubicBezTo>
                  <a:lnTo>
                    <a:pt x="15854" y="14008"/>
                  </a:lnTo>
                  <a:cubicBezTo>
                    <a:pt x="16315" y="13833"/>
                    <a:pt x="16650" y="13371"/>
                    <a:pt x="16650" y="12846"/>
                  </a:cubicBezTo>
                  <a:lnTo>
                    <a:pt x="16650" y="12719"/>
                  </a:lnTo>
                  <a:cubicBezTo>
                    <a:pt x="16650" y="12369"/>
                    <a:pt x="16522" y="12050"/>
                    <a:pt x="16284" y="11811"/>
                  </a:cubicBezTo>
                  <a:cubicBezTo>
                    <a:pt x="16093" y="11636"/>
                    <a:pt x="15870" y="11509"/>
                    <a:pt x="15631" y="11461"/>
                  </a:cubicBezTo>
                  <a:lnTo>
                    <a:pt x="15488" y="9854"/>
                  </a:lnTo>
                  <a:lnTo>
                    <a:pt x="15424" y="9201"/>
                  </a:lnTo>
                  <a:lnTo>
                    <a:pt x="15010" y="4489"/>
                  </a:lnTo>
                  <a:cubicBezTo>
                    <a:pt x="14962" y="3996"/>
                    <a:pt x="14835" y="3518"/>
                    <a:pt x="14644" y="3073"/>
                  </a:cubicBezTo>
                  <a:cubicBezTo>
                    <a:pt x="14533" y="2818"/>
                    <a:pt x="14389" y="2548"/>
                    <a:pt x="14230" y="2309"/>
                  </a:cubicBezTo>
                  <a:cubicBezTo>
                    <a:pt x="13785" y="1608"/>
                    <a:pt x="13164" y="1035"/>
                    <a:pt x="12447" y="637"/>
                  </a:cubicBezTo>
                  <a:cubicBezTo>
                    <a:pt x="11954" y="367"/>
                    <a:pt x="11413" y="176"/>
                    <a:pt x="10840" y="80"/>
                  </a:cubicBezTo>
                  <a:cubicBezTo>
                    <a:pt x="10585" y="33"/>
                    <a:pt x="10299" y="1"/>
                    <a:pt x="1002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 rot="-961957">
              <a:off x="999026" y="1092809"/>
              <a:ext cx="81754" cy="177245"/>
            </a:xfrm>
            <a:custGeom>
              <a:rect b="b" l="l" r="r" t="t"/>
              <a:pathLst>
                <a:path extrusionOk="0" h="4490" w="2071">
                  <a:moveTo>
                    <a:pt x="17" y="0"/>
                  </a:moveTo>
                  <a:lnTo>
                    <a:pt x="1" y="4473"/>
                  </a:lnTo>
                  <a:lnTo>
                    <a:pt x="2054" y="4489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 rot="-961957">
              <a:off x="680751" y="377294"/>
              <a:ext cx="394044" cy="509628"/>
            </a:xfrm>
            <a:custGeom>
              <a:rect b="b" l="l" r="r" t="t"/>
              <a:pathLst>
                <a:path extrusionOk="0" h="12910" w="9982">
                  <a:moveTo>
                    <a:pt x="4776" y="1"/>
                  </a:moveTo>
                  <a:cubicBezTo>
                    <a:pt x="4553" y="1"/>
                    <a:pt x="4330" y="17"/>
                    <a:pt x="4108" y="48"/>
                  </a:cubicBezTo>
                  <a:cubicBezTo>
                    <a:pt x="3980" y="64"/>
                    <a:pt x="3853" y="96"/>
                    <a:pt x="3726" y="128"/>
                  </a:cubicBezTo>
                  <a:cubicBezTo>
                    <a:pt x="3264" y="239"/>
                    <a:pt x="2834" y="414"/>
                    <a:pt x="2436" y="669"/>
                  </a:cubicBezTo>
                  <a:cubicBezTo>
                    <a:pt x="1831" y="1035"/>
                    <a:pt x="1322" y="1560"/>
                    <a:pt x="956" y="2181"/>
                  </a:cubicBezTo>
                  <a:cubicBezTo>
                    <a:pt x="829" y="2404"/>
                    <a:pt x="717" y="2627"/>
                    <a:pt x="622" y="2866"/>
                  </a:cubicBezTo>
                  <a:cubicBezTo>
                    <a:pt x="463" y="3295"/>
                    <a:pt x="367" y="3757"/>
                    <a:pt x="335" y="4235"/>
                  </a:cubicBezTo>
                  <a:lnTo>
                    <a:pt x="319" y="4792"/>
                  </a:lnTo>
                  <a:lnTo>
                    <a:pt x="287" y="5460"/>
                  </a:lnTo>
                  <a:lnTo>
                    <a:pt x="240" y="6829"/>
                  </a:lnTo>
                  <a:lnTo>
                    <a:pt x="208" y="7498"/>
                  </a:lnTo>
                  <a:lnTo>
                    <a:pt x="160" y="8930"/>
                  </a:lnTo>
                  <a:lnTo>
                    <a:pt x="128" y="9583"/>
                  </a:lnTo>
                  <a:lnTo>
                    <a:pt x="1" y="12862"/>
                  </a:lnTo>
                  <a:lnTo>
                    <a:pt x="9981" y="12910"/>
                  </a:lnTo>
                  <a:lnTo>
                    <a:pt x="9679" y="9296"/>
                  </a:lnTo>
                  <a:lnTo>
                    <a:pt x="9615" y="8644"/>
                  </a:lnTo>
                  <a:lnTo>
                    <a:pt x="9472" y="7068"/>
                  </a:lnTo>
                  <a:lnTo>
                    <a:pt x="9424" y="6415"/>
                  </a:lnTo>
                  <a:lnTo>
                    <a:pt x="9297" y="5015"/>
                  </a:lnTo>
                  <a:lnTo>
                    <a:pt x="9233" y="4346"/>
                  </a:lnTo>
                  <a:lnTo>
                    <a:pt x="9201" y="3948"/>
                  </a:lnTo>
                  <a:cubicBezTo>
                    <a:pt x="9153" y="3518"/>
                    <a:pt x="9042" y="3089"/>
                    <a:pt x="8867" y="2707"/>
                  </a:cubicBezTo>
                  <a:cubicBezTo>
                    <a:pt x="8771" y="2468"/>
                    <a:pt x="8660" y="2245"/>
                    <a:pt x="8517" y="2022"/>
                  </a:cubicBezTo>
                  <a:cubicBezTo>
                    <a:pt x="8119" y="1417"/>
                    <a:pt x="7578" y="908"/>
                    <a:pt x="6941" y="558"/>
                  </a:cubicBezTo>
                  <a:cubicBezTo>
                    <a:pt x="6495" y="319"/>
                    <a:pt x="6018" y="144"/>
                    <a:pt x="5524" y="64"/>
                  </a:cubicBezTo>
                  <a:cubicBezTo>
                    <a:pt x="5286" y="17"/>
                    <a:pt x="5047" y="1"/>
                    <a:pt x="4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 rot="-961957">
              <a:off x="682945" y="378669"/>
              <a:ext cx="377030" cy="487956"/>
            </a:xfrm>
            <a:custGeom>
              <a:rect b="b" l="l" r="r" t="t"/>
              <a:pathLst>
                <a:path extrusionOk="0" h="12361" w="9551">
                  <a:moveTo>
                    <a:pt x="4696" y="2611"/>
                  </a:moveTo>
                  <a:cubicBezTo>
                    <a:pt x="5428" y="2611"/>
                    <a:pt x="6144" y="2611"/>
                    <a:pt x="6877" y="2627"/>
                  </a:cubicBezTo>
                  <a:cubicBezTo>
                    <a:pt x="6893" y="2691"/>
                    <a:pt x="6893" y="2738"/>
                    <a:pt x="6908" y="2802"/>
                  </a:cubicBezTo>
                  <a:cubicBezTo>
                    <a:pt x="6988" y="3311"/>
                    <a:pt x="7036" y="3821"/>
                    <a:pt x="7068" y="4330"/>
                  </a:cubicBezTo>
                  <a:cubicBezTo>
                    <a:pt x="6288" y="4330"/>
                    <a:pt x="5492" y="4330"/>
                    <a:pt x="4712" y="4362"/>
                  </a:cubicBezTo>
                  <a:cubicBezTo>
                    <a:pt x="4712" y="3789"/>
                    <a:pt x="4696" y="3200"/>
                    <a:pt x="4696" y="2611"/>
                  </a:cubicBezTo>
                  <a:close/>
                  <a:moveTo>
                    <a:pt x="4043" y="2627"/>
                  </a:moveTo>
                  <a:cubicBezTo>
                    <a:pt x="4043" y="3216"/>
                    <a:pt x="4059" y="3805"/>
                    <a:pt x="4059" y="4394"/>
                  </a:cubicBezTo>
                  <a:cubicBezTo>
                    <a:pt x="3343" y="4442"/>
                    <a:pt x="2611" y="4489"/>
                    <a:pt x="1894" y="4569"/>
                  </a:cubicBezTo>
                  <a:cubicBezTo>
                    <a:pt x="1910" y="3948"/>
                    <a:pt x="1990" y="3327"/>
                    <a:pt x="2133" y="2722"/>
                  </a:cubicBezTo>
                  <a:cubicBezTo>
                    <a:pt x="2770" y="2691"/>
                    <a:pt x="3407" y="2659"/>
                    <a:pt x="4043" y="2627"/>
                  </a:cubicBezTo>
                  <a:close/>
                  <a:moveTo>
                    <a:pt x="7099" y="4983"/>
                  </a:moveTo>
                  <a:cubicBezTo>
                    <a:pt x="7115" y="5158"/>
                    <a:pt x="7115" y="5349"/>
                    <a:pt x="7131" y="5524"/>
                  </a:cubicBezTo>
                  <a:cubicBezTo>
                    <a:pt x="7147" y="5810"/>
                    <a:pt x="7163" y="6097"/>
                    <a:pt x="7163" y="6383"/>
                  </a:cubicBezTo>
                  <a:cubicBezTo>
                    <a:pt x="6351" y="6383"/>
                    <a:pt x="5540" y="6399"/>
                    <a:pt x="4728" y="6415"/>
                  </a:cubicBezTo>
                  <a:cubicBezTo>
                    <a:pt x="4728" y="5954"/>
                    <a:pt x="4728" y="5492"/>
                    <a:pt x="4728" y="5030"/>
                  </a:cubicBezTo>
                  <a:cubicBezTo>
                    <a:pt x="5524" y="4999"/>
                    <a:pt x="6304" y="4983"/>
                    <a:pt x="7099" y="4983"/>
                  </a:cubicBezTo>
                  <a:close/>
                  <a:moveTo>
                    <a:pt x="4075" y="5062"/>
                  </a:moveTo>
                  <a:cubicBezTo>
                    <a:pt x="4075" y="5524"/>
                    <a:pt x="4075" y="5986"/>
                    <a:pt x="4075" y="6447"/>
                  </a:cubicBezTo>
                  <a:cubicBezTo>
                    <a:pt x="3359" y="6495"/>
                    <a:pt x="2659" y="6543"/>
                    <a:pt x="1958" y="6606"/>
                  </a:cubicBezTo>
                  <a:cubicBezTo>
                    <a:pt x="1942" y="6479"/>
                    <a:pt x="1926" y="6352"/>
                    <a:pt x="1926" y="6224"/>
                  </a:cubicBezTo>
                  <a:cubicBezTo>
                    <a:pt x="1910" y="5890"/>
                    <a:pt x="1879" y="5572"/>
                    <a:pt x="1879" y="5237"/>
                  </a:cubicBezTo>
                  <a:cubicBezTo>
                    <a:pt x="2611" y="5158"/>
                    <a:pt x="3343" y="5094"/>
                    <a:pt x="4075" y="5062"/>
                  </a:cubicBezTo>
                  <a:close/>
                  <a:moveTo>
                    <a:pt x="7195" y="7036"/>
                  </a:moveTo>
                  <a:cubicBezTo>
                    <a:pt x="7211" y="7498"/>
                    <a:pt x="7227" y="7943"/>
                    <a:pt x="7243" y="8405"/>
                  </a:cubicBezTo>
                  <a:cubicBezTo>
                    <a:pt x="7243" y="8469"/>
                    <a:pt x="7243" y="8516"/>
                    <a:pt x="7243" y="8564"/>
                  </a:cubicBezTo>
                  <a:cubicBezTo>
                    <a:pt x="6399" y="8564"/>
                    <a:pt x="5571" y="8564"/>
                    <a:pt x="4728" y="8596"/>
                  </a:cubicBezTo>
                  <a:cubicBezTo>
                    <a:pt x="4728" y="8087"/>
                    <a:pt x="4728" y="7577"/>
                    <a:pt x="4728" y="7084"/>
                  </a:cubicBezTo>
                  <a:cubicBezTo>
                    <a:pt x="5555" y="7052"/>
                    <a:pt x="6367" y="7036"/>
                    <a:pt x="7195" y="7036"/>
                  </a:cubicBezTo>
                  <a:close/>
                  <a:moveTo>
                    <a:pt x="4075" y="7100"/>
                  </a:moveTo>
                  <a:cubicBezTo>
                    <a:pt x="4075" y="7609"/>
                    <a:pt x="4075" y="8118"/>
                    <a:pt x="4075" y="8612"/>
                  </a:cubicBezTo>
                  <a:cubicBezTo>
                    <a:pt x="3438" y="8644"/>
                    <a:pt x="2786" y="8676"/>
                    <a:pt x="2149" y="8723"/>
                  </a:cubicBezTo>
                  <a:cubicBezTo>
                    <a:pt x="2101" y="8230"/>
                    <a:pt x="2054" y="7752"/>
                    <a:pt x="2006" y="7259"/>
                  </a:cubicBezTo>
                  <a:cubicBezTo>
                    <a:pt x="2690" y="7195"/>
                    <a:pt x="3391" y="7147"/>
                    <a:pt x="4075" y="7100"/>
                  </a:cubicBezTo>
                  <a:close/>
                  <a:moveTo>
                    <a:pt x="4648" y="1"/>
                  </a:moveTo>
                  <a:cubicBezTo>
                    <a:pt x="4425" y="1"/>
                    <a:pt x="4202" y="17"/>
                    <a:pt x="3980" y="48"/>
                  </a:cubicBezTo>
                  <a:cubicBezTo>
                    <a:pt x="4011" y="701"/>
                    <a:pt x="4011" y="1338"/>
                    <a:pt x="4027" y="1990"/>
                  </a:cubicBezTo>
                  <a:cubicBezTo>
                    <a:pt x="3470" y="2006"/>
                    <a:pt x="2913" y="2022"/>
                    <a:pt x="2340" y="2070"/>
                  </a:cubicBezTo>
                  <a:cubicBezTo>
                    <a:pt x="2452" y="1799"/>
                    <a:pt x="2563" y="1529"/>
                    <a:pt x="2706" y="1274"/>
                  </a:cubicBezTo>
                  <a:cubicBezTo>
                    <a:pt x="2945" y="844"/>
                    <a:pt x="3247" y="462"/>
                    <a:pt x="3598" y="128"/>
                  </a:cubicBezTo>
                  <a:lnTo>
                    <a:pt x="3598" y="128"/>
                  </a:lnTo>
                  <a:cubicBezTo>
                    <a:pt x="3136" y="239"/>
                    <a:pt x="2706" y="414"/>
                    <a:pt x="2308" y="669"/>
                  </a:cubicBezTo>
                  <a:cubicBezTo>
                    <a:pt x="2022" y="1115"/>
                    <a:pt x="1799" y="1608"/>
                    <a:pt x="1624" y="2118"/>
                  </a:cubicBezTo>
                  <a:cubicBezTo>
                    <a:pt x="1353" y="2134"/>
                    <a:pt x="1099" y="2165"/>
                    <a:pt x="828" y="2181"/>
                  </a:cubicBezTo>
                  <a:cubicBezTo>
                    <a:pt x="701" y="2404"/>
                    <a:pt x="589" y="2627"/>
                    <a:pt x="494" y="2866"/>
                  </a:cubicBezTo>
                  <a:cubicBezTo>
                    <a:pt x="812" y="2834"/>
                    <a:pt x="1130" y="2818"/>
                    <a:pt x="1449" y="2786"/>
                  </a:cubicBezTo>
                  <a:lnTo>
                    <a:pt x="1449" y="2786"/>
                  </a:lnTo>
                  <a:cubicBezTo>
                    <a:pt x="1306" y="3391"/>
                    <a:pt x="1242" y="4028"/>
                    <a:pt x="1226" y="4648"/>
                  </a:cubicBezTo>
                  <a:cubicBezTo>
                    <a:pt x="876" y="4696"/>
                    <a:pt x="526" y="4744"/>
                    <a:pt x="191" y="4792"/>
                  </a:cubicBezTo>
                  <a:lnTo>
                    <a:pt x="159" y="5460"/>
                  </a:lnTo>
                  <a:cubicBezTo>
                    <a:pt x="510" y="5397"/>
                    <a:pt x="876" y="5349"/>
                    <a:pt x="1226" y="5301"/>
                  </a:cubicBezTo>
                  <a:cubicBezTo>
                    <a:pt x="1226" y="5763"/>
                    <a:pt x="1258" y="6224"/>
                    <a:pt x="1306" y="6670"/>
                  </a:cubicBezTo>
                  <a:cubicBezTo>
                    <a:pt x="908" y="6718"/>
                    <a:pt x="510" y="6781"/>
                    <a:pt x="112" y="6829"/>
                  </a:cubicBezTo>
                  <a:lnTo>
                    <a:pt x="80" y="7498"/>
                  </a:lnTo>
                  <a:cubicBezTo>
                    <a:pt x="510" y="7434"/>
                    <a:pt x="939" y="7370"/>
                    <a:pt x="1369" y="7323"/>
                  </a:cubicBezTo>
                  <a:cubicBezTo>
                    <a:pt x="1401" y="7721"/>
                    <a:pt x="1449" y="8118"/>
                    <a:pt x="1481" y="8516"/>
                  </a:cubicBezTo>
                  <a:cubicBezTo>
                    <a:pt x="1497" y="8596"/>
                    <a:pt x="1497" y="8691"/>
                    <a:pt x="1512" y="8771"/>
                  </a:cubicBezTo>
                  <a:cubicBezTo>
                    <a:pt x="1401" y="8787"/>
                    <a:pt x="1274" y="8787"/>
                    <a:pt x="1162" y="8803"/>
                  </a:cubicBezTo>
                  <a:cubicBezTo>
                    <a:pt x="780" y="8835"/>
                    <a:pt x="414" y="8882"/>
                    <a:pt x="32" y="8930"/>
                  </a:cubicBezTo>
                  <a:lnTo>
                    <a:pt x="0" y="9583"/>
                  </a:lnTo>
                  <a:cubicBezTo>
                    <a:pt x="526" y="9519"/>
                    <a:pt x="1051" y="9471"/>
                    <a:pt x="1576" y="9424"/>
                  </a:cubicBezTo>
                  <a:cubicBezTo>
                    <a:pt x="1672" y="10299"/>
                    <a:pt x="1751" y="11175"/>
                    <a:pt x="1847" y="12050"/>
                  </a:cubicBezTo>
                  <a:cubicBezTo>
                    <a:pt x="1871" y="12257"/>
                    <a:pt x="2046" y="12360"/>
                    <a:pt x="2209" y="12360"/>
                  </a:cubicBezTo>
                  <a:cubicBezTo>
                    <a:pt x="2372" y="12360"/>
                    <a:pt x="2523" y="12257"/>
                    <a:pt x="2499" y="12050"/>
                  </a:cubicBezTo>
                  <a:cubicBezTo>
                    <a:pt x="2420" y="11159"/>
                    <a:pt x="2308" y="10267"/>
                    <a:pt x="2213" y="9376"/>
                  </a:cubicBezTo>
                  <a:cubicBezTo>
                    <a:pt x="2834" y="9328"/>
                    <a:pt x="3454" y="9296"/>
                    <a:pt x="4059" y="9265"/>
                  </a:cubicBezTo>
                  <a:lnTo>
                    <a:pt x="4059" y="9265"/>
                  </a:lnTo>
                  <a:cubicBezTo>
                    <a:pt x="4059" y="10092"/>
                    <a:pt x="4059" y="10920"/>
                    <a:pt x="4043" y="11732"/>
                  </a:cubicBezTo>
                  <a:cubicBezTo>
                    <a:pt x="4043" y="11949"/>
                    <a:pt x="4210" y="12056"/>
                    <a:pt x="4374" y="12056"/>
                  </a:cubicBezTo>
                  <a:cubicBezTo>
                    <a:pt x="4536" y="12056"/>
                    <a:pt x="4696" y="11953"/>
                    <a:pt x="4696" y="11748"/>
                  </a:cubicBezTo>
                  <a:cubicBezTo>
                    <a:pt x="4712" y="10904"/>
                    <a:pt x="4712" y="10076"/>
                    <a:pt x="4728" y="9249"/>
                  </a:cubicBezTo>
                  <a:cubicBezTo>
                    <a:pt x="5222" y="9230"/>
                    <a:pt x="5716" y="9222"/>
                    <a:pt x="6210" y="9222"/>
                  </a:cubicBezTo>
                  <a:cubicBezTo>
                    <a:pt x="6560" y="9222"/>
                    <a:pt x="6909" y="9226"/>
                    <a:pt x="7259" y="9233"/>
                  </a:cubicBezTo>
                  <a:cubicBezTo>
                    <a:pt x="7259" y="10044"/>
                    <a:pt x="7275" y="10856"/>
                    <a:pt x="7259" y="11668"/>
                  </a:cubicBezTo>
                  <a:cubicBezTo>
                    <a:pt x="7251" y="11877"/>
                    <a:pt x="7417" y="11984"/>
                    <a:pt x="7584" y="11984"/>
                  </a:cubicBezTo>
                  <a:cubicBezTo>
                    <a:pt x="7747" y="11984"/>
                    <a:pt x="7911" y="11881"/>
                    <a:pt x="7911" y="11668"/>
                  </a:cubicBezTo>
                  <a:cubicBezTo>
                    <a:pt x="7927" y="10856"/>
                    <a:pt x="7927" y="10044"/>
                    <a:pt x="7911" y="9233"/>
                  </a:cubicBezTo>
                  <a:lnTo>
                    <a:pt x="7911" y="9233"/>
                  </a:lnTo>
                  <a:cubicBezTo>
                    <a:pt x="8341" y="9249"/>
                    <a:pt x="8771" y="9265"/>
                    <a:pt x="9201" y="9280"/>
                  </a:cubicBezTo>
                  <a:cubicBezTo>
                    <a:pt x="9312" y="9280"/>
                    <a:pt x="9423" y="9296"/>
                    <a:pt x="9551" y="9296"/>
                  </a:cubicBezTo>
                  <a:lnTo>
                    <a:pt x="9487" y="8644"/>
                  </a:lnTo>
                  <a:cubicBezTo>
                    <a:pt x="8962" y="8612"/>
                    <a:pt x="8437" y="8596"/>
                    <a:pt x="7895" y="8580"/>
                  </a:cubicBezTo>
                  <a:cubicBezTo>
                    <a:pt x="7895" y="8071"/>
                    <a:pt x="7879" y="7561"/>
                    <a:pt x="7848" y="7036"/>
                  </a:cubicBezTo>
                  <a:lnTo>
                    <a:pt x="7848" y="7036"/>
                  </a:lnTo>
                  <a:cubicBezTo>
                    <a:pt x="8341" y="7052"/>
                    <a:pt x="8834" y="7052"/>
                    <a:pt x="9328" y="7068"/>
                  </a:cubicBezTo>
                  <a:lnTo>
                    <a:pt x="9344" y="7068"/>
                  </a:lnTo>
                  <a:lnTo>
                    <a:pt x="9296" y="6415"/>
                  </a:lnTo>
                  <a:cubicBezTo>
                    <a:pt x="8803" y="6399"/>
                    <a:pt x="8309" y="6383"/>
                    <a:pt x="7832" y="6383"/>
                  </a:cubicBezTo>
                  <a:cubicBezTo>
                    <a:pt x="7816" y="6065"/>
                    <a:pt x="7800" y="5747"/>
                    <a:pt x="7784" y="5428"/>
                  </a:cubicBezTo>
                  <a:cubicBezTo>
                    <a:pt x="7768" y="5285"/>
                    <a:pt x="7768" y="5126"/>
                    <a:pt x="7752" y="4983"/>
                  </a:cubicBezTo>
                  <a:lnTo>
                    <a:pt x="7752" y="4983"/>
                  </a:lnTo>
                  <a:cubicBezTo>
                    <a:pt x="8230" y="4999"/>
                    <a:pt x="8707" y="4999"/>
                    <a:pt x="9169" y="5015"/>
                  </a:cubicBezTo>
                  <a:lnTo>
                    <a:pt x="9105" y="4346"/>
                  </a:lnTo>
                  <a:cubicBezTo>
                    <a:pt x="8643" y="4346"/>
                    <a:pt x="8182" y="4330"/>
                    <a:pt x="7720" y="4330"/>
                  </a:cubicBezTo>
                  <a:cubicBezTo>
                    <a:pt x="7704" y="3773"/>
                    <a:pt x="7657" y="3200"/>
                    <a:pt x="7561" y="2643"/>
                  </a:cubicBezTo>
                  <a:lnTo>
                    <a:pt x="7561" y="2643"/>
                  </a:lnTo>
                  <a:cubicBezTo>
                    <a:pt x="7959" y="2659"/>
                    <a:pt x="8357" y="2675"/>
                    <a:pt x="8739" y="2707"/>
                  </a:cubicBezTo>
                  <a:cubicBezTo>
                    <a:pt x="8643" y="2468"/>
                    <a:pt x="8532" y="2245"/>
                    <a:pt x="8389" y="2022"/>
                  </a:cubicBezTo>
                  <a:cubicBezTo>
                    <a:pt x="8070" y="2006"/>
                    <a:pt x="7736" y="1990"/>
                    <a:pt x="7418" y="1990"/>
                  </a:cubicBezTo>
                  <a:cubicBezTo>
                    <a:pt x="7290" y="1481"/>
                    <a:pt x="7099" y="987"/>
                    <a:pt x="6813" y="558"/>
                  </a:cubicBezTo>
                  <a:cubicBezTo>
                    <a:pt x="6367" y="319"/>
                    <a:pt x="5890" y="144"/>
                    <a:pt x="5396" y="64"/>
                  </a:cubicBezTo>
                  <a:lnTo>
                    <a:pt x="5396" y="64"/>
                  </a:lnTo>
                  <a:cubicBezTo>
                    <a:pt x="5619" y="192"/>
                    <a:pt x="5826" y="367"/>
                    <a:pt x="6001" y="574"/>
                  </a:cubicBezTo>
                  <a:cubicBezTo>
                    <a:pt x="6351" y="972"/>
                    <a:pt x="6574" y="1465"/>
                    <a:pt x="6733" y="1974"/>
                  </a:cubicBezTo>
                  <a:cubicBezTo>
                    <a:pt x="6391" y="1966"/>
                    <a:pt x="6049" y="1962"/>
                    <a:pt x="5707" y="1962"/>
                  </a:cubicBezTo>
                  <a:cubicBezTo>
                    <a:pt x="5364" y="1962"/>
                    <a:pt x="5022" y="1966"/>
                    <a:pt x="4680" y="1974"/>
                  </a:cubicBezTo>
                  <a:cubicBezTo>
                    <a:pt x="4680" y="1306"/>
                    <a:pt x="4664" y="653"/>
                    <a:pt x="4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 rot="-961957">
              <a:off x="777493" y="868620"/>
              <a:ext cx="421597" cy="255169"/>
            </a:xfrm>
            <a:custGeom>
              <a:rect b="b" l="l" r="r" t="t"/>
              <a:pathLst>
                <a:path extrusionOk="0" h="6464" w="10680">
                  <a:moveTo>
                    <a:pt x="207" y="1"/>
                  </a:moveTo>
                  <a:lnTo>
                    <a:pt x="32" y="4617"/>
                  </a:lnTo>
                  <a:cubicBezTo>
                    <a:pt x="0" y="5604"/>
                    <a:pt x="780" y="6431"/>
                    <a:pt x="1767" y="6431"/>
                  </a:cubicBezTo>
                  <a:lnTo>
                    <a:pt x="8850" y="6463"/>
                  </a:lnTo>
                  <a:cubicBezTo>
                    <a:pt x="8859" y="6463"/>
                    <a:pt x="8868" y="6464"/>
                    <a:pt x="8877" y="6464"/>
                  </a:cubicBezTo>
                  <a:cubicBezTo>
                    <a:pt x="9883" y="6464"/>
                    <a:pt x="10680" y="5579"/>
                    <a:pt x="10601" y="4569"/>
                  </a:cubicBezTo>
                  <a:lnTo>
                    <a:pt x="10203" y="49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 rot="-961957">
              <a:off x="931079" y="899892"/>
              <a:ext cx="81754" cy="81082"/>
            </a:xfrm>
            <a:custGeom>
              <a:rect b="b" l="l" r="r" t="t"/>
              <a:pathLst>
                <a:path extrusionOk="0" h="2054" w="2071">
                  <a:moveTo>
                    <a:pt x="1035" y="0"/>
                  </a:moveTo>
                  <a:cubicBezTo>
                    <a:pt x="478" y="0"/>
                    <a:pt x="17" y="446"/>
                    <a:pt x="1" y="1019"/>
                  </a:cubicBezTo>
                  <a:cubicBezTo>
                    <a:pt x="1" y="1576"/>
                    <a:pt x="462" y="2037"/>
                    <a:pt x="1035" y="2053"/>
                  </a:cubicBezTo>
                  <a:cubicBezTo>
                    <a:pt x="1592" y="2053"/>
                    <a:pt x="2054" y="1592"/>
                    <a:pt x="2054" y="1019"/>
                  </a:cubicBezTo>
                  <a:cubicBezTo>
                    <a:pt x="2070" y="462"/>
                    <a:pt x="1608" y="0"/>
                    <a:pt x="1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 rot="-961957">
              <a:off x="961188" y="1006941"/>
              <a:ext cx="81754" cy="81082"/>
            </a:xfrm>
            <a:custGeom>
              <a:rect b="b" l="l" r="r" t="t"/>
              <a:pathLst>
                <a:path extrusionOk="0" h="2054" w="2071">
                  <a:moveTo>
                    <a:pt x="1035" y="0"/>
                  </a:moveTo>
                  <a:cubicBezTo>
                    <a:pt x="478" y="0"/>
                    <a:pt x="17" y="446"/>
                    <a:pt x="17" y="1019"/>
                  </a:cubicBezTo>
                  <a:cubicBezTo>
                    <a:pt x="1" y="1592"/>
                    <a:pt x="462" y="2054"/>
                    <a:pt x="1035" y="2054"/>
                  </a:cubicBezTo>
                  <a:cubicBezTo>
                    <a:pt x="1593" y="2054"/>
                    <a:pt x="2054" y="1592"/>
                    <a:pt x="2070" y="1035"/>
                  </a:cubicBezTo>
                  <a:cubicBezTo>
                    <a:pt x="2070" y="462"/>
                    <a:pt x="1608" y="0"/>
                    <a:pt x="1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 rot="-961957">
              <a:off x="710148" y="817732"/>
              <a:ext cx="459967" cy="60358"/>
            </a:xfrm>
            <a:custGeom>
              <a:rect b="b" l="l" r="r" t="t"/>
              <a:pathLst>
                <a:path extrusionOk="0" h="1529" w="11652">
                  <a:moveTo>
                    <a:pt x="669" y="1"/>
                  </a:moveTo>
                  <a:cubicBezTo>
                    <a:pt x="303" y="1"/>
                    <a:pt x="0" y="303"/>
                    <a:pt x="0" y="669"/>
                  </a:cubicBezTo>
                  <a:lnTo>
                    <a:pt x="0" y="796"/>
                  </a:lnTo>
                  <a:cubicBezTo>
                    <a:pt x="0" y="1178"/>
                    <a:pt x="303" y="1465"/>
                    <a:pt x="669" y="1481"/>
                  </a:cubicBezTo>
                  <a:lnTo>
                    <a:pt x="10983" y="1529"/>
                  </a:lnTo>
                  <a:cubicBezTo>
                    <a:pt x="11349" y="1529"/>
                    <a:pt x="11652" y="1226"/>
                    <a:pt x="11652" y="860"/>
                  </a:cubicBezTo>
                  <a:lnTo>
                    <a:pt x="11652" y="717"/>
                  </a:lnTo>
                  <a:cubicBezTo>
                    <a:pt x="11652" y="351"/>
                    <a:pt x="11365" y="48"/>
                    <a:pt x="10983" y="48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 rot="-961957">
              <a:off x="784865" y="1350829"/>
              <a:ext cx="279052" cy="399689"/>
            </a:xfrm>
            <a:custGeom>
              <a:rect b="b" l="l" r="r" t="t"/>
              <a:pathLst>
                <a:path extrusionOk="0" h="10125" w="7069">
                  <a:moveTo>
                    <a:pt x="6209" y="1"/>
                  </a:moveTo>
                  <a:lnTo>
                    <a:pt x="1" y="10124"/>
                  </a:lnTo>
                  <a:lnTo>
                    <a:pt x="1704" y="10124"/>
                  </a:lnTo>
                  <a:lnTo>
                    <a:pt x="7068" y="542"/>
                  </a:lnTo>
                  <a:lnTo>
                    <a:pt x="6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 rot="-961957">
              <a:off x="809168" y="1731921"/>
              <a:ext cx="131374" cy="50331"/>
            </a:xfrm>
            <a:custGeom>
              <a:rect b="b" l="l" r="r" t="t"/>
              <a:pathLst>
                <a:path extrusionOk="0" h="1275" w="3328">
                  <a:moveTo>
                    <a:pt x="547" y="1"/>
                  </a:moveTo>
                  <a:cubicBezTo>
                    <a:pt x="241" y="1"/>
                    <a:pt x="1" y="265"/>
                    <a:pt x="1" y="574"/>
                  </a:cubicBezTo>
                  <a:lnTo>
                    <a:pt x="1" y="686"/>
                  </a:lnTo>
                  <a:cubicBezTo>
                    <a:pt x="1" y="1004"/>
                    <a:pt x="256" y="1259"/>
                    <a:pt x="574" y="1259"/>
                  </a:cubicBezTo>
                  <a:lnTo>
                    <a:pt x="2755" y="1275"/>
                  </a:lnTo>
                  <a:cubicBezTo>
                    <a:pt x="3073" y="1275"/>
                    <a:pt x="3328" y="1020"/>
                    <a:pt x="3328" y="702"/>
                  </a:cubicBezTo>
                  <a:lnTo>
                    <a:pt x="3328" y="590"/>
                  </a:lnTo>
                  <a:cubicBezTo>
                    <a:pt x="3328" y="272"/>
                    <a:pt x="3073" y="1"/>
                    <a:pt x="2755" y="1"/>
                  </a:cubicBezTo>
                  <a:lnTo>
                    <a:pt x="574" y="1"/>
                  </a:lnTo>
                  <a:cubicBezTo>
                    <a:pt x="565" y="1"/>
                    <a:pt x="556" y="1"/>
                    <a:pt x="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 rot="-961957">
              <a:off x="1193200" y="1235375"/>
              <a:ext cx="275223" cy="401544"/>
            </a:xfrm>
            <a:custGeom>
              <a:rect b="b" l="l" r="r" t="t"/>
              <a:pathLst>
                <a:path extrusionOk="0" h="10172" w="6972">
                  <a:moveTo>
                    <a:pt x="876" y="0"/>
                  </a:moveTo>
                  <a:lnTo>
                    <a:pt x="0" y="526"/>
                  </a:lnTo>
                  <a:lnTo>
                    <a:pt x="5285" y="10172"/>
                  </a:lnTo>
                  <a:lnTo>
                    <a:pt x="6972" y="10172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 rot="-961957">
              <a:off x="1415682" y="1560204"/>
              <a:ext cx="131966" cy="50923"/>
            </a:xfrm>
            <a:custGeom>
              <a:rect b="b" l="l" r="r" t="t"/>
              <a:pathLst>
                <a:path extrusionOk="0" h="1290" w="3343">
                  <a:moveTo>
                    <a:pt x="573" y="0"/>
                  </a:moveTo>
                  <a:cubicBezTo>
                    <a:pt x="255" y="0"/>
                    <a:pt x="0" y="255"/>
                    <a:pt x="0" y="589"/>
                  </a:cubicBezTo>
                  <a:lnTo>
                    <a:pt x="0" y="700"/>
                  </a:lnTo>
                  <a:cubicBezTo>
                    <a:pt x="0" y="1019"/>
                    <a:pt x="255" y="1273"/>
                    <a:pt x="573" y="1273"/>
                  </a:cubicBezTo>
                  <a:lnTo>
                    <a:pt x="2754" y="1289"/>
                  </a:lnTo>
                  <a:cubicBezTo>
                    <a:pt x="3072" y="1289"/>
                    <a:pt x="3327" y="1035"/>
                    <a:pt x="3327" y="716"/>
                  </a:cubicBezTo>
                  <a:lnTo>
                    <a:pt x="3327" y="605"/>
                  </a:lnTo>
                  <a:cubicBezTo>
                    <a:pt x="3343" y="271"/>
                    <a:pt x="3072" y="16"/>
                    <a:pt x="2754" y="16"/>
                  </a:cubicBezTo>
                  <a:lnTo>
                    <a:pt x="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 rot="-961957">
              <a:off x="1094319" y="1293003"/>
              <a:ext cx="67266" cy="400912"/>
            </a:xfrm>
            <a:custGeom>
              <a:rect b="b" l="l" r="r" t="t"/>
              <a:pathLst>
                <a:path extrusionOk="0" h="10156" w="1704">
                  <a:moveTo>
                    <a:pt x="494" y="1"/>
                  </a:moveTo>
                  <a:lnTo>
                    <a:pt x="0" y="10140"/>
                  </a:lnTo>
                  <a:lnTo>
                    <a:pt x="1703" y="10156"/>
                  </a:lnTo>
                  <a:lnTo>
                    <a:pt x="1703" y="10156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 rot="-961957">
              <a:off x="1112162" y="1646117"/>
              <a:ext cx="132006" cy="50923"/>
            </a:xfrm>
            <a:custGeom>
              <a:rect b="b" l="l" r="r" t="t"/>
              <a:pathLst>
                <a:path extrusionOk="0" h="1290" w="3344">
                  <a:moveTo>
                    <a:pt x="589" y="0"/>
                  </a:moveTo>
                  <a:cubicBezTo>
                    <a:pt x="271" y="0"/>
                    <a:pt x="1" y="255"/>
                    <a:pt x="1" y="573"/>
                  </a:cubicBezTo>
                  <a:lnTo>
                    <a:pt x="1" y="685"/>
                  </a:lnTo>
                  <a:cubicBezTo>
                    <a:pt x="1" y="1003"/>
                    <a:pt x="255" y="1274"/>
                    <a:pt x="574" y="1274"/>
                  </a:cubicBezTo>
                  <a:lnTo>
                    <a:pt x="2754" y="1290"/>
                  </a:lnTo>
                  <a:cubicBezTo>
                    <a:pt x="3073" y="1290"/>
                    <a:pt x="3343" y="1019"/>
                    <a:pt x="3343" y="701"/>
                  </a:cubicBezTo>
                  <a:lnTo>
                    <a:pt x="3343" y="589"/>
                  </a:lnTo>
                  <a:cubicBezTo>
                    <a:pt x="3343" y="271"/>
                    <a:pt x="3089" y="16"/>
                    <a:pt x="2770" y="16"/>
                  </a:cubicBezTo>
                  <a:lnTo>
                    <a:pt x="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 rot="-961957">
              <a:off x="877913" y="1247057"/>
              <a:ext cx="383346" cy="79859"/>
            </a:xfrm>
            <a:custGeom>
              <a:rect b="b" l="l" r="r" t="t"/>
              <a:pathLst>
                <a:path extrusionOk="0" h="2023" w="9711">
                  <a:moveTo>
                    <a:pt x="908" y="1"/>
                  </a:moveTo>
                  <a:cubicBezTo>
                    <a:pt x="415" y="1"/>
                    <a:pt x="1" y="399"/>
                    <a:pt x="1" y="892"/>
                  </a:cubicBezTo>
                  <a:lnTo>
                    <a:pt x="1" y="1083"/>
                  </a:lnTo>
                  <a:cubicBezTo>
                    <a:pt x="1" y="1576"/>
                    <a:pt x="399" y="1974"/>
                    <a:pt x="892" y="1974"/>
                  </a:cubicBezTo>
                  <a:lnTo>
                    <a:pt x="8819" y="2022"/>
                  </a:lnTo>
                  <a:cubicBezTo>
                    <a:pt x="9313" y="2022"/>
                    <a:pt x="9710" y="1624"/>
                    <a:pt x="9710" y="1131"/>
                  </a:cubicBezTo>
                  <a:lnTo>
                    <a:pt x="9710" y="940"/>
                  </a:lnTo>
                  <a:cubicBezTo>
                    <a:pt x="9710" y="446"/>
                    <a:pt x="9313" y="48"/>
                    <a:pt x="8819" y="48"/>
                  </a:cubicBezTo>
                  <a:lnTo>
                    <a:pt x="9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 rot="-961957">
              <a:off x="985916" y="1182835"/>
              <a:ext cx="146414" cy="133230"/>
            </a:xfrm>
            <a:custGeom>
              <a:rect b="b" l="l" r="r" t="t"/>
              <a:pathLst>
                <a:path extrusionOk="0" h="3375" w="3709">
                  <a:moveTo>
                    <a:pt x="1855" y="0"/>
                  </a:moveTo>
                  <a:cubicBezTo>
                    <a:pt x="1425" y="0"/>
                    <a:pt x="995" y="167"/>
                    <a:pt x="669" y="502"/>
                  </a:cubicBezTo>
                  <a:cubicBezTo>
                    <a:pt x="0" y="1154"/>
                    <a:pt x="0" y="2221"/>
                    <a:pt x="669" y="2873"/>
                  </a:cubicBezTo>
                  <a:cubicBezTo>
                    <a:pt x="995" y="3208"/>
                    <a:pt x="1425" y="3375"/>
                    <a:pt x="1855" y="3375"/>
                  </a:cubicBezTo>
                  <a:cubicBezTo>
                    <a:pt x="2284" y="3375"/>
                    <a:pt x="2714" y="3208"/>
                    <a:pt x="3040" y="2873"/>
                  </a:cubicBezTo>
                  <a:cubicBezTo>
                    <a:pt x="3709" y="2221"/>
                    <a:pt x="3709" y="1154"/>
                    <a:pt x="3040" y="502"/>
                  </a:cubicBezTo>
                  <a:cubicBezTo>
                    <a:pt x="2714" y="167"/>
                    <a:pt x="2284" y="0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844925"/>
            <a:ext cx="7947774" cy="3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4"/>
          <p:cNvSpPr txBox="1"/>
          <p:nvPr/>
        </p:nvSpPr>
        <p:spPr>
          <a:xfrm>
            <a:off x="4520829" y="3957407"/>
            <a:ext cx="112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MF</a:t>
            </a:r>
            <a:r>
              <a:rPr b="1" lang="en" sz="2400">
                <a:solidFill>
                  <a:schemeClr val="accent4"/>
                </a:solidFill>
              </a:rPr>
              <a:t>:68</a:t>
            </a:r>
            <a:endParaRPr b="1"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55"/>
          <p:cNvSpPr txBox="1"/>
          <p:nvPr/>
        </p:nvSpPr>
        <p:spPr>
          <a:xfrm>
            <a:off x="2432450" y="1864500"/>
            <a:ext cx="4789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Slide cho ai chưa làm xong nhé ? làm xong thì xóa slide dư 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3" name="Google Shape;10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75" y="723200"/>
            <a:ext cx="7794826" cy="36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175" y="1073525"/>
            <a:ext cx="5495550" cy="28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75" y="1140750"/>
            <a:ext cx="78867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50" y="895350"/>
            <a:ext cx="78867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oogle Shape;1043;p59"/>
          <p:cNvGrpSpPr/>
          <p:nvPr/>
        </p:nvGrpSpPr>
        <p:grpSpPr>
          <a:xfrm>
            <a:off x="8038829" y="3277441"/>
            <a:ext cx="1105161" cy="1822435"/>
            <a:chOff x="7520354" y="2913116"/>
            <a:chExt cx="1105161" cy="1822435"/>
          </a:xfrm>
        </p:grpSpPr>
        <p:sp>
          <p:nvSpPr>
            <p:cNvPr id="1044" name="Google Shape;1044;p59"/>
            <p:cNvSpPr/>
            <p:nvPr/>
          </p:nvSpPr>
          <p:spPr>
            <a:xfrm>
              <a:off x="7520354" y="2913116"/>
              <a:ext cx="1105161" cy="1822435"/>
            </a:xfrm>
            <a:custGeom>
              <a:rect b="b" l="l" r="r" t="t"/>
              <a:pathLst>
                <a:path extrusionOk="0" h="34176" w="20725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4762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8035536" y="4418045"/>
              <a:ext cx="82387" cy="285289"/>
            </a:xfrm>
            <a:custGeom>
              <a:rect b="b" l="l" r="r" t="t"/>
              <a:pathLst>
                <a:path extrusionOk="0" h="5350" w="1545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8105180" y="4392608"/>
              <a:ext cx="292861" cy="251321"/>
            </a:xfrm>
            <a:custGeom>
              <a:rect b="b" l="l" r="r" t="t"/>
              <a:pathLst>
                <a:path extrusionOk="0" h="4713" w="5492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7747789" y="4392608"/>
              <a:ext cx="292914" cy="251321"/>
            </a:xfrm>
            <a:custGeom>
              <a:rect b="b" l="l" r="r" t="t"/>
              <a:pathLst>
                <a:path extrusionOk="0" h="4713" w="5493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7988023" y="4365465"/>
              <a:ext cx="169840" cy="55191"/>
            </a:xfrm>
            <a:custGeom>
              <a:rect b="b" l="l" r="r" t="t"/>
              <a:pathLst>
                <a:path extrusionOk="0" h="1035" w="3185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8031323" y="3956290"/>
              <a:ext cx="83240" cy="161681"/>
            </a:xfrm>
            <a:custGeom>
              <a:rect b="b" l="l" r="r" t="t"/>
              <a:pathLst>
                <a:path extrusionOk="0" h="3032" w="1561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8031323" y="4115044"/>
              <a:ext cx="83240" cy="267425"/>
            </a:xfrm>
            <a:custGeom>
              <a:rect b="b" l="l" r="r" t="t"/>
              <a:pathLst>
                <a:path extrusionOk="0" h="5015" w="1561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8048281" y="3619320"/>
              <a:ext cx="49272" cy="246202"/>
            </a:xfrm>
            <a:custGeom>
              <a:rect b="b" l="l" r="r" t="t"/>
              <a:pathLst>
                <a:path extrusionOk="0" h="4617" w="924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7551709" y="2944525"/>
              <a:ext cx="1042397" cy="1041491"/>
            </a:xfrm>
            <a:custGeom>
              <a:rect b="b" l="l" r="r" t="t"/>
              <a:pathLst>
                <a:path extrusionOk="0" h="19531" w="19548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7634045" y="3026861"/>
              <a:ext cx="877729" cy="877676"/>
            </a:xfrm>
            <a:custGeom>
              <a:rect b="b" l="l" r="r" t="t"/>
              <a:pathLst>
                <a:path extrusionOk="0" h="16459" w="1646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7774985" y="3280642"/>
              <a:ext cx="596760" cy="341280"/>
            </a:xfrm>
            <a:custGeom>
              <a:rect b="b" l="l" r="r" t="t"/>
              <a:pathLst>
                <a:path extrusionOk="0" h="6400" w="11191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7804688" y="3311199"/>
              <a:ext cx="536503" cy="281023"/>
            </a:xfrm>
            <a:custGeom>
              <a:rect b="b" l="l" r="r" t="t"/>
              <a:pathLst>
                <a:path extrusionOk="0" h="5270" w="10061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7998208" y="3249233"/>
              <a:ext cx="149470" cy="82387"/>
            </a:xfrm>
            <a:custGeom>
              <a:rect b="b" l="l" r="r" t="t"/>
              <a:pathLst>
                <a:path extrusionOk="0" h="1545" w="2803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7998208" y="3569246"/>
              <a:ext cx="149470" cy="81534"/>
            </a:xfrm>
            <a:custGeom>
              <a:rect b="b" l="l" r="r" t="t"/>
              <a:pathLst>
                <a:path extrusionOk="0" h="1529" w="2803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7865799" y="3401160"/>
              <a:ext cx="73055" cy="73055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7968505" y="3388789"/>
              <a:ext cx="58604" cy="104090"/>
            </a:xfrm>
            <a:custGeom>
              <a:rect b="b" l="l" r="r" t="t"/>
              <a:pathLst>
                <a:path extrusionOk="0" h="1952" w="1099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8044068" y="3393535"/>
              <a:ext cx="22077" cy="99344"/>
            </a:xfrm>
            <a:custGeom>
              <a:rect b="b" l="l" r="r" t="t"/>
              <a:pathLst>
                <a:path extrusionOk="0" h="1863" w="414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8082250" y="3395241"/>
              <a:ext cx="67936" cy="98491"/>
            </a:xfrm>
            <a:custGeom>
              <a:rect b="b" l="l" r="r" t="t"/>
              <a:pathLst>
                <a:path extrusionOk="0" h="1847" w="1274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8162025" y="3397214"/>
              <a:ext cx="71349" cy="101637"/>
            </a:xfrm>
            <a:custGeom>
              <a:rect b="b" l="l" r="r" t="t"/>
              <a:pathLst>
                <a:path extrusionOk="0" h="1906" w="1338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59"/>
          <p:cNvSpPr/>
          <p:nvPr/>
        </p:nvSpPr>
        <p:spPr>
          <a:xfrm>
            <a:off x="510678" y="175539"/>
            <a:ext cx="1116901" cy="1324608"/>
          </a:xfrm>
          <a:custGeom>
            <a:rect b="b" l="l" r="r" t="t"/>
            <a:pathLst>
              <a:path extrusionOk="0" h="32658" w="27537">
                <a:moveTo>
                  <a:pt x="21487" y="22452"/>
                </a:moveTo>
                <a:cubicBezTo>
                  <a:pt x="21562" y="22526"/>
                  <a:pt x="21636" y="22563"/>
                  <a:pt x="21710" y="22638"/>
                </a:cubicBezTo>
                <a:cubicBezTo>
                  <a:pt x="22007" y="22897"/>
                  <a:pt x="22118" y="23157"/>
                  <a:pt x="22118" y="23269"/>
                </a:cubicBezTo>
                <a:cubicBezTo>
                  <a:pt x="22081" y="23343"/>
                  <a:pt x="21933" y="23491"/>
                  <a:pt x="21599" y="23603"/>
                </a:cubicBezTo>
                <a:cubicBezTo>
                  <a:pt x="21413" y="23677"/>
                  <a:pt x="21265" y="23714"/>
                  <a:pt x="21079" y="23714"/>
                </a:cubicBezTo>
                <a:cubicBezTo>
                  <a:pt x="21228" y="23306"/>
                  <a:pt x="21339" y="22897"/>
                  <a:pt x="21487" y="22452"/>
                </a:cubicBezTo>
                <a:close/>
                <a:moveTo>
                  <a:pt x="9167" y="0"/>
                </a:moveTo>
                <a:cubicBezTo>
                  <a:pt x="8350" y="0"/>
                  <a:pt x="7608" y="223"/>
                  <a:pt x="6940" y="594"/>
                </a:cubicBezTo>
                <a:cubicBezTo>
                  <a:pt x="5901" y="1262"/>
                  <a:pt x="5233" y="2413"/>
                  <a:pt x="5196" y="3600"/>
                </a:cubicBezTo>
                <a:cubicBezTo>
                  <a:pt x="5159" y="4788"/>
                  <a:pt x="5753" y="5752"/>
                  <a:pt x="6198" y="6532"/>
                </a:cubicBezTo>
                <a:cubicBezTo>
                  <a:pt x="6532" y="7088"/>
                  <a:pt x="6829" y="7571"/>
                  <a:pt x="6829" y="7979"/>
                </a:cubicBezTo>
                <a:cubicBezTo>
                  <a:pt x="6829" y="7979"/>
                  <a:pt x="6829" y="8016"/>
                  <a:pt x="6829" y="8053"/>
                </a:cubicBezTo>
                <a:cubicBezTo>
                  <a:pt x="5678" y="8090"/>
                  <a:pt x="3192" y="8239"/>
                  <a:pt x="2672" y="9946"/>
                </a:cubicBezTo>
                <a:cubicBezTo>
                  <a:pt x="2413" y="10503"/>
                  <a:pt x="1188" y="13546"/>
                  <a:pt x="520" y="17220"/>
                </a:cubicBezTo>
                <a:cubicBezTo>
                  <a:pt x="38" y="20003"/>
                  <a:pt x="0" y="22526"/>
                  <a:pt x="446" y="24642"/>
                </a:cubicBezTo>
                <a:cubicBezTo>
                  <a:pt x="1336" y="28724"/>
                  <a:pt x="3971" y="31396"/>
                  <a:pt x="8128" y="32361"/>
                </a:cubicBezTo>
                <a:cubicBezTo>
                  <a:pt x="9055" y="32546"/>
                  <a:pt x="9946" y="32657"/>
                  <a:pt x="10800" y="32657"/>
                </a:cubicBezTo>
                <a:cubicBezTo>
                  <a:pt x="13843" y="32657"/>
                  <a:pt x="16515" y="31284"/>
                  <a:pt x="18518" y="28612"/>
                </a:cubicBezTo>
                <a:cubicBezTo>
                  <a:pt x="18593" y="28612"/>
                  <a:pt x="18630" y="28650"/>
                  <a:pt x="18704" y="28650"/>
                </a:cubicBezTo>
                <a:cubicBezTo>
                  <a:pt x="19298" y="28798"/>
                  <a:pt x="19966" y="28872"/>
                  <a:pt x="20597" y="28872"/>
                </a:cubicBezTo>
                <a:cubicBezTo>
                  <a:pt x="21376" y="28872"/>
                  <a:pt x="22118" y="28761"/>
                  <a:pt x="22860" y="28538"/>
                </a:cubicBezTo>
                <a:cubicBezTo>
                  <a:pt x="25013" y="27870"/>
                  <a:pt x="26571" y="26349"/>
                  <a:pt x="27017" y="24382"/>
                </a:cubicBezTo>
                <a:cubicBezTo>
                  <a:pt x="27536" y="22192"/>
                  <a:pt x="26571" y="19892"/>
                  <a:pt x="24493" y="18333"/>
                </a:cubicBezTo>
                <a:cubicBezTo>
                  <a:pt x="23937" y="17925"/>
                  <a:pt x="23269" y="17554"/>
                  <a:pt x="22601" y="17294"/>
                </a:cubicBezTo>
                <a:cubicBezTo>
                  <a:pt x="22786" y="15921"/>
                  <a:pt x="22860" y="14919"/>
                  <a:pt x="22860" y="14585"/>
                </a:cubicBezTo>
                <a:cubicBezTo>
                  <a:pt x="23269" y="11987"/>
                  <a:pt x="18296" y="10169"/>
                  <a:pt x="15253" y="9315"/>
                </a:cubicBezTo>
                <a:cubicBezTo>
                  <a:pt x="15438" y="8536"/>
                  <a:pt x="15327" y="7756"/>
                  <a:pt x="14993" y="7126"/>
                </a:cubicBezTo>
                <a:cubicBezTo>
                  <a:pt x="14733" y="6606"/>
                  <a:pt x="14325" y="6272"/>
                  <a:pt x="14028" y="6012"/>
                </a:cubicBezTo>
                <a:cubicBezTo>
                  <a:pt x="13880" y="5864"/>
                  <a:pt x="13731" y="5752"/>
                  <a:pt x="13657" y="5678"/>
                </a:cubicBezTo>
                <a:cubicBezTo>
                  <a:pt x="13434" y="5381"/>
                  <a:pt x="13360" y="4825"/>
                  <a:pt x="13286" y="4231"/>
                </a:cubicBezTo>
                <a:cubicBezTo>
                  <a:pt x="13212" y="3340"/>
                  <a:pt x="13063" y="2264"/>
                  <a:pt x="12284" y="1336"/>
                </a:cubicBezTo>
                <a:cubicBezTo>
                  <a:pt x="11764" y="705"/>
                  <a:pt x="11022" y="297"/>
                  <a:pt x="10132" y="112"/>
                </a:cubicBezTo>
                <a:cubicBezTo>
                  <a:pt x="9798" y="38"/>
                  <a:pt x="9501" y="0"/>
                  <a:pt x="91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9"/>
          <p:cNvSpPr/>
          <p:nvPr/>
        </p:nvSpPr>
        <p:spPr>
          <a:xfrm>
            <a:off x="1090158" y="184584"/>
            <a:ext cx="252932" cy="349222"/>
          </a:xfrm>
          <a:custGeom>
            <a:rect b="b" l="l" r="r" t="t"/>
            <a:pathLst>
              <a:path extrusionOk="0" h="8610" w="6236">
                <a:moveTo>
                  <a:pt x="2710" y="0"/>
                </a:moveTo>
                <a:cubicBezTo>
                  <a:pt x="1634" y="0"/>
                  <a:pt x="706" y="668"/>
                  <a:pt x="298" y="1744"/>
                </a:cubicBezTo>
                <a:cubicBezTo>
                  <a:pt x="38" y="2338"/>
                  <a:pt x="1" y="2932"/>
                  <a:pt x="1" y="3340"/>
                </a:cubicBezTo>
                <a:cubicBezTo>
                  <a:pt x="1" y="4008"/>
                  <a:pt x="112" y="4639"/>
                  <a:pt x="186" y="5270"/>
                </a:cubicBezTo>
                <a:lnTo>
                  <a:pt x="261" y="6012"/>
                </a:lnTo>
                <a:cubicBezTo>
                  <a:pt x="298" y="6309"/>
                  <a:pt x="372" y="6680"/>
                  <a:pt x="520" y="7051"/>
                </a:cubicBezTo>
                <a:cubicBezTo>
                  <a:pt x="854" y="7793"/>
                  <a:pt x="1411" y="8350"/>
                  <a:pt x="2116" y="8535"/>
                </a:cubicBezTo>
                <a:cubicBezTo>
                  <a:pt x="2302" y="8610"/>
                  <a:pt x="2524" y="8610"/>
                  <a:pt x="2747" y="8610"/>
                </a:cubicBezTo>
                <a:cubicBezTo>
                  <a:pt x="3192" y="8610"/>
                  <a:pt x="3675" y="8498"/>
                  <a:pt x="4120" y="8201"/>
                </a:cubicBezTo>
                <a:cubicBezTo>
                  <a:pt x="4714" y="7867"/>
                  <a:pt x="5159" y="7311"/>
                  <a:pt x="5530" y="6606"/>
                </a:cubicBezTo>
                <a:cubicBezTo>
                  <a:pt x="6235" y="5158"/>
                  <a:pt x="6235" y="3377"/>
                  <a:pt x="5493" y="1930"/>
                </a:cubicBezTo>
                <a:cubicBezTo>
                  <a:pt x="5159" y="1299"/>
                  <a:pt x="4751" y="816"/>
                  <a:pt x="4231" y="482"/>
                </a:cubicBezTo>
                <a:cubicBezTo>
                  <a:pt x="3749" y="186"/>
                  <a:pt x="3229" y="0"/>
                  <a:pt x="27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9"/>
          <p:cNvSpPr/>
          <p:nvPr/>
        </p:nvSpPr>
        <p:spPr>
          <a:xfrm>
            <a:off x="1239176" y="916084"/>
            <a:ext cx="328171" cy="374247"/>
          </a:xfrm>
          <a:custGeom>
            <a:rect b="b" l="l" r="r" t="t"/>
            <a:pathLst>
              <a:path extrusionOk="0" h="9227" w="8091">
                <a:moveTo>
                  <a:pt x="3081" y="1"/>
                </a:moveTo>
                <a:cubicBezTo>
                  <a:pt x="2933" y="706"/>
                  <a:pt x="2784" y="1485"/>
                  <a:pt x="2599" y="2302"/>
                </a:cubicBezTo>
                <a:cubicBezTo>
                  <a:pt x="3415" y="2487"/>
                  <a:pt x="4157" y="2858"/>
                  <a:pt x="4677" y="3341"/>
                </a:cubicBezTo>
                <a:cubicBezTo>
                  <a:pt x="5308" y="3897"/>
                  <a:pt x="5642" y="4639"/>
                  <a:pt x="5493" y="5307"/>
                </a:cubicBezTo>
                <a:cubicBezTo>
                  <a:pt x="5345" y="5938"/>
                  <a:pt x="4825" y="6421"/>
                  <a:pt x="4083" y="6681"/>
                </a:cubicBezTo>
                <a:cubicBezTo>
                  <a:pt x="3701" y="6801"/>
                  <a:pt x="3265" y="6867"/>
                  <a:pt x="2798" y="6867"/>
                </a:cubicBezTo>
                <a:cubicBezTo>
                  <a:pt x="2403" y="6867"/>
                  <a:pt x="1985" y="6820"/>
                  <a:pt x="1559" y="6718"/>
                </a:cubicBezTo>
                <a:cubicBezTo>
                  <a:pt x="1411" y="6718"/>
                  <a:pt x="1300" y="6643"/>
                  <a:pt x="1151" y="6606"/>
                </a:cubicBezTo>
                <a:cubicBezTo>
                  <a:pt x="817" y="7349"/>
                  <a:pt x="446" y="8054"/>
                  <a:pt x="1" y="8722"/>
                </a:cubicBezTo>
                <a:cubicBezTo>
                  <a:pt x="335" y="8833"/>
                  <a:pt x="669" y="8944"/>
                  <a:pt x="1040" y="9056"/>
                </a:cubicBezTo>
                <a:cubicBezTo>
                  <a:pt x="1576" y="9169"/>
                  <a:pt x="2104" y="9226"/>
                  <a:pt x="2617" y="9226"/>
                </a:cubicBezTo>
                <a:cubicBezTo>
                  <a:pt x="3275" y="9226"/>
                  <a:pt x="3907" y="9132"/>
                  <a:pt x="4491" y="8944"/>
                </a:cubicBezTo>
                <a:cubicBezTo>
                  <a:pt x="6124" y="8462"/>
                  <a:pt x="7349" y="7349"/>
                  <a:pt x="7683" y="5827"/>
                </a:cubicBezTo>
                <a:cubicBezTo>
                  <a:pt x="8091" y="4120"/>
                  <a:pt x="7274" y="2376"/>
                  <a:pt x="5716" y="1188"/>
                </a:cubicBezTo>
                <a:cubicBezTo>
                  <a:pt x="4974" y="669"/>
                  <a:pt x="4120" y="223"/>
                  <a:pt x="31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9"/>
          <p:cNvSpPr/>
          <p:nvPr/>
        </p:nvSpPr>
        <p:spPr>
          <a:xfrm>
            <a:off x="564866" y="596998"/>
            <a:ext cx="817365" cy="847096"/>
          </a:xfrm>
          <a:custGeom>
            <a:rect b="b" l="l" r="r" t="t"/>
            <a:pathLst>
              <a:path extrusionOk="0" h="20885" w="20152">
                <a:moveTo>
                  <a:pt x="2635" y="0"/>
                </a:moveTo>
                <a:lnTo>
                  <a:pt x="2635" y="0"/>
                </a:lnTo>
                <a:cubicBezTo>
                  <a:pt x="2635" y="1"/>
                  <a:pt x="1225" y="3192"/>
                  <a:pt x="557" y="7051"/>
                </a:cubicBezTo>
                <a:cubicBezTo>
                  <a:pt x="186" y="9278"/>
                  <a:pt x="0" y="11727"/>
                  <a:pt x="483" y="13954"/>
                </a:cubicBezTo>
                <a:cubicBezTo>
                  <a:pt x="1114" y="17034"/>
                  <a:pt x="3006" y="19632"/>
                  <a:pt x="7088" y="20597"/>
                </a:cubicBezTo>
                <a:cubicBezTo>
                  <a:pt x="7934" y="20793"/>
                  <a:pt x="8724" y="20884"/>
                  <a:pt x="9463" y="20884"/>
                </a:cubicBezTo>
                <a:cubicBezTo>
                  <a:pt x="12775" y="20884"/>
                  <a:pt x="15048" y="19046"/>
                  <a:pt x="16626" y="16589"/>
                </a:cubicBezTo>
                <a:cubicBezTo>
                  <a:pt x="17071" y="15921"/>
                  <a:pt x="17442" y="15216"/>
                  <a:pt x="17776" y="14473"/>
                </a:cubicBezTo>
                <a:cubicBezTo>
                  <a:pt x="18407" y="13063"/>
                  <a:pt x="18890" y="11579"/>
                  <a:pt x="19224" y="10169"/>
                </a:cubicBezTo>
                <a:cubicBezTo>
                  <a:pt x="19409" y="9352"/>
                  <a:pt x="19558" y="8573"/>
                  <a:pt x="19706" y="7868"/>
                </a:cubicBezTo>
                <a:cubicBezTo>
                  <a:pt x="20077" y="5641"/>
                  <a:pt x="20151" y="4046"/>
                  <a:pt x="20151" y="4045"/>
                </a:cubicBezTo>
                <a:lnTo>
                  <a:pt x="20151" y="4045"/>
                </a:lnTo>
                <a:cubicBezTo>
                  <a:pt x="20040" y="4416"/>
                  <a:pt x="19632" y="4676"/>
                  <a:pt x="18927" y="4825"/>
                </a:cubicBezTo>
                <a:cubicBezTo>
                  <a:pt x="18411" y="4942"/>
                  <a:pt x="17755" y="5000"/>
                  <a:pt x="16993" y="5000"/>
                </a:cubicBezTo>
                <a:cubicBezTo>
                  <a:pt x="15340" y="5000"/>
                  <a:pt x="13185" y="4727"/>
                  <a:pt x="10874" y="4194"/>
                </a:cubicBezTo>
                <a:cubicBezTo>
                  <a:pt x="10688" y="4157"/>
                  <a:pt x="10503" y="4120"/>
                  <a:pt x="10280" y="4045"/>
                </a:cubicBezTo>
                <a:cubicBezTo>
                  <a:pt x="5752" y="2932"/>
                  <a:pt x="2375" y="1151"/>
                  <a:pt x="26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9"/>
          <p:cNvSpPr/>
          <p:nvPr/>
        </p:nvSpPr>
        <p:spPr>
          <a:xfrm>
            <a:off x="668699" y="558913"/>
            <a:ext cx="724077" cy="233788"/>
          </a:xfrm>
          <a:custGeom>
            <a:rect b="b" l="l" r="r" t="t"/>
            <a:pathLst>
              <a:path extrusionOk="0" h="5764" w="17852">
                <a:moveTo>
                  <a:pt x="3244" y="0"/>
                </a:moveTo>
                <a:cubicBezTo>
                  <a:pt x="1437" y="0"/>
                  <a:pt x="231" y="317"/>
                  <a:pt x="75" y="939"/>
                </a:cubicBezTo>
                <a:cubicBezTo>
                  <a:pt x="1" y="1310"/>
                  <a:pt x="261" y="1719"/>
                  <a:pt x="780" y="2127"/>
                </a:cubicBezTo>
                <a:cubicBezTo>
                  <a:pt x="1301" y="2006"/>
                  <a:pt x="1979" y="1944"/>
                  <a:pt x="2776" y="1944"/>
                </a:cubicBezTo>
                <a:cubicBezTo>
                  <a:pt x="4421" y="1944"/>
                  <a:pt x="6570" y="2208"/>
                  <a:pt x="8870" y="2758"/>
                </a:cubicBezTo>
                <a:cubicBezTo>
                  <a:pt x="12285" y="3537"/>
                  <a:pt x="15142" y="4725"/>
                  <a:pt x="16404" y="5764"/>
                </a:cubicBezTo>
                <a:cubicBezTo>
                  <a:pt x="17072" y="5578"/>
                  <a:pt x="17480" y="5355"/>
                  <a:pt x="17591" y="4984"/>
                </a:cubicBezTo>
                <a:cubicBezTo>
                  <a:pt x="17851" y="3797"/>
                  <a:pt x="14177" y="1904"/>
                  <a:pt x="9316" y="791"/>
                </a:cubicBezTo>
                <a:cubicBezTo>
                  <a:pt x="7020" y="261"/>
                  <a:pt x="4884" y="0"/>
                  <a:pt x="32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9"/>
          <p:cNvSpPr/>
          <p:nvPr/>
        </p:nvSpPr>
        <p:spPr>
          <a:xfrm>
            <a:off x="700336" y="637721"/>
            <a:ext cx="633709" cy="162402"/>
          </a:xfrm>
          <a:custGeom>
            <a:rect b="b" l="l" r="r" t="t"/>
            <a:pathLst>
              <a:path extrusionOk="0" h="4004" w="15624">
                <a:moveTo>
                  <a:pt x="1996" y="1"/>
                </a:moveTo>
                <a:cubicBezTo>
                  <a:pt x="1199" y="1"/>
                  <a:pt x="521" y="63"/>
                  <a:pt x="0" y="184"/>
                </a:cubicBezTo>
                <a:cubicBezTo>
                  <a:pt x="1262" y="1260"/>
                  <a:pt x="4120" y="2410"/>
                  <a:pt x="7534" y="3190"/>
                </a:cubicBezTo>
                <a:cubicBezTo>
                  <a:pt x="9834" y="3740"/>
                  <a:pt x="11983" y="4004"/>
                  <a:pt x="13628" y="4004"/>
                </a:cubicBezTo>
                <a:cubicBezTo>
                  <a:pt x="14425" y="4004"/>
                  <a:pt x="15103" y="3942"/>
                  <a:pt x="15624" y="3821"/>
                </a:cubicBezTo>
                <a:cubicBezTo>
                  <a:pt x="14362" y="2782"/>
                  <a:pt x="11505" y="1594"/>
                  <a:pt x="8090" y="815"/>
                </a:cubicBezTo>
                <a:cubicBezTo>
                  <a:pt x="5790" y="265"/>
                  <a:pt x="3641" y="1"/>
                  <a:pt x="19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9"/>
          <p:cNvSpPr/>
          <p:nvPr/>
        </p:nvSpPr>
        <p:spPr>
          <a:xfrm>
            <a:off x="994883" y="1015983"/>
            <a:ext cx="125452" cy="111216"/>
          </a:xfrm>
          <a:custGeom>
            <a:rect b="b" l="l" r="r" t="t"/>
            <a:pathLst>
              <a:path extrusionOk="0" h="2742" w="3093">
                <a:moveTo>
                  <a:pt x="1272" y="0"/>
                </a:moveTo>
                <a:cubicBezTo>
                  <a:pt x="853" y="0"/>
                  <a:pt x="443" y="270"/>
                  <a:pt x="346" y="729"/>
                </a:cubicBezTo>
                <a:lnTo>
                  <a:pt x="160" y="1583"/>
                </a:lnTo>
                <a:cubicBezTo>
                  <a:pt x="1" y="2190"/>
                  <a:pt x="473" y="2741"/>
                  <a:pt x="1058" y="2741"/>
                </a:cubicBezTo>
                <a:cubicBezTo>
                  <a:pt x="1152" y="2741"/>
                  <a:pt x="1250" y="2727"/>
                  <a:pt x="1348" y="2696"/>
                </a:cubicBezTo>
                <a:lnTo>
                  <a:pt x="2201" y="2436"/>
                </a:lnTo>
                <a:cubicBezTo>
                  <a:pt x="2869" y="2214"/>
                  <a:pt x="3092" y="1360"/>
                  <a:pt x="2535" y="840"/>
                </a:cubicBezTo>
                <a:lnTo>
                  <a:pt x="1905" y="247"/>
                </a:lnTo>
                <a:cubicBezTo>
                  <a:pt x="1723" y="78"/>
                  <a:pt x="1496" y="0"/>
                  <a:pt x="12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9"/>
          <p:cNvSpPr/>
          <p:nvPr/>
        </p:nvSpPr>
        <p:spPr>
          <a:xfrm>
            <a:off x="763529" y="968893"/>
            <a:ext cx="124235" cy="111864"/>
          </a:xfrm>
          <a:custGeom>
            <a:rect b="b" l="l" r="r" t="t"/>
            <a:pathLst>
              <a:path extrusionOk="0" h="2758" w="3063">
                <a:moveTo>
                  <a:pt x="1996" y="0"/>
                </a:moveTo>
                <a:cubicBezTo>
                  <a:pt x="1913" y="0"/>
                  <a:pt x="1829" y="11"/>
                  <a:pt x="1745" y="35"/>
                </a:cubicBezTo>
                <a:lnTo>
                  <a:pt x="892" y="294"/>
                </a:lnTo>
                <a:cubicBezTo>
                  <a:pt x="186" y="517"/>
                  <a:pt x="1" y="1408"/>
                  <a:pt x="520" y="1890"/>
                </a:cubicBezTo>
                <a:lnTo>
                  <a:pt x="1188" y="2484"/>
                </a:lnTo>
                <a:cubicBezTo>
                  <a:pt x="1376" y="2672"/>
                  <a:pt x="1608" y="2758"/>
                  <a:pt x="1835" y="2758"/>
                </a:cubicBezTo>
                <a:cubicBezTo>
                  <a:pt x="2238" y="2758"/>
                  <a:pt x="2629" y="2489"/>
                  <a:pt x="2747" y="2039"/>
                </a:cubicBezTo>
                <a:lnTo>
                  <a:pt x="2933" y="1148"/>
                </a:lnTo>
                <a:cubicBezTo>
                  <a:pt x="3062" y="532"/>
                  <a:pt x="2568" y="0"/>
                  <a:pt x="19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856208" y="1106391"/>
            <a:ext cx="127156" cy="110769"/>
          </a:xfrm>
          <a:custGeom>
            <a:rect b="b" l="l" r="r" t="t"/>
            <a:pathLst>
              <a:path extrusionOk="0" h="2731" w="3135">
                <a:moveTo>
                  <a:pt x="1116" y="1"/>
                </a:moveTo>
                <a:cubicBezTo>
                  <a:pt x="498" y="1"/>
                  <a:pt x="1" y="605"/>
                  <a:pt x="202" y="1209"/>
                </a:cubicBezTo>
                <a:lnTo>
                  <a:pt x="462" y="2063"/>
                </a:lnTo>
                <a:cubicBezTo>
                  <a:pt x="598" y="2494"/>
                  <a:pt x="985" y="2731"/>
                  <a:pt x="1374" y="2731"/>
                </a:cubicBezTo>
                <a:cubicBezTo>
                  <a:pt x="1622" y="2731"/>
                  <a:pt x="1871" y="2636"/>
                  <a:pt x="2058" y="2434"/>
                </a:cubicBezTo>
                <a:lnTo>
                  <a:pt x="2652" y="1766"/>
                </a:lnTo>
                <a:cubicBezTo>
                  <a:pt x="3134" y="1246"/>
                  <a:pt x="2874" y="393"/>
                  <a:pt x="2169" y="207"/>
                </a:cubicBezTo>
                <a:lnTo>
                  <a:pt x="1316" y="22"/>
                </a:lnTo>
                <a:cubicBezTo>
                  <a:pt x="1248" y="8"/>
                  <a:pt x="1182" y="1"/>
                  <a:pt x="11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9"/>
          <p:cNvSpPr/>
          <p:nvPr/>
        </p:nvSpPr>
        <p:spPr>
          <a:xfrm>
            <a:off x="898999" y="879215"/>
            <a:ext cx="127115" cy="110445"/>
          </a:xfrm>
          <a:custGeom>
            <a:rect b="b" l="l" r="r" t="t"/>
            <a:pathLst>
              <a:path extrusionOk="0" h="2723" w="3134">
                <a:moveTo>
                  <a:pt x="1800" y="0"/>
                </a:moveTo>
                <a:cubicBezTo>
                  <a:pt x="1552" y="0"/>
                  <a:pt x="1302" y="99"/>
                  <a:pt x="1114" y="316"/>
                </a:cubicBezTo>
                <a:lnTo>
                  <a:pt x="520" y="947"/>
                </a:lnTo>
                <a:cubicBezTo>
                  <a:pt x="1" y="1466"/>
                  <a:pt x="261" y="2357"/>
                  <a:pt x="966" y="2505"/>
                </a:cubicBezTo>
                <a:lnTo>
                  <a:pt x="1856" y="2691"/>
                </a:lnTo>
                <a:cubicBezTo>
                  <a:pt x="1937" y="2712"/>
                  <a:pt x="2017" y="2722"/>
                  <a:pt x="2094" y="2722"/>
                </a:cubicBezTo>
                <a:cubicBezTo>
                  <a:pt x="2688" y="2722"/>
                  <a:pt x="3134" y="2127"/>
                  <a:pt x="2970" y="1503"/>
                </a:cubicBezTo>
                <a:lnTo>
                  <a:pt x="2710" y="650"/>
                </a:lnTo>
                <a:cubicBezTo>
                  <a:pt x="2574" y="242"/>
                  <a:pt x="2189" y="0"/>
                  <a:pt x="1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9"/>
          <p:cNvSpPr/>
          <p:nvPr/>
        </p:nvSpPr>
        <p:spPr>
          <a:xfrm>
            <a:off x="775575" y="231675"/>
            <a:ext cx="305620" cy="493007"/>
          </a:xfrm>
          <a:custGeom>
            <a:rect b="b" l="l" r="r" t="t"/>
            <a:pathLst>
              <a:path extrusionOk="0" h="12155" w="7535">
                <a:moveTo>
                  <a:pt x="2663" y="0"/>
                </a:moveTo>
                <a:cubicBezTo>
                  <a:pt x="2128" y="0"/>
                  <a:pt x="1602" y="133"/>
                  <a:pt x="1151" y="398"/>
                </a:cubicBezTo>
                <a:cubicBezTo>
                  <a:pt x="520" y="806"/>
                  <a:pt x="75" y="1511"/>
                  <a:pt x="38" y="2253"/>
                </a:cubicBezTo>
                <a:cubicBezTo>
                  <a:pt x="1" y="3812"/>
                  <a:pt x="1671" y="4999"/>
                  <a:pt x="1708" y="6558"/>
                </a:cubicBezTo>
                <a:cubicBezTo>
                  <a:pt x="1708" y="7115"/>
                  <a:pt x="1485" y="7671"/>
                  <a:pt x="1411" y="8228"/>
                </a:cubicBezTo>
                <a:cubicBezTo>
                  <a:pt x="1337" y="9044"/>
                  <a:pt x="1522" y="9861"/>
                  <a:pt x="2005" y="10529"/>
                </a:cubicBezTo>
                <a:cubicBezTo>
                  <a:pt x="2460" y="11114"/>
                  <a:pt x="3598" y="12154"/>
                  <a:pt x="4522" y="12154"/>
                </a:cubicBezTo>
                <a:cubicBezTo>
                  <a:pt x="4653" y="12154"/>
                  <a:pt x="4780" y="12134"/>
                  <a:pt x="4899" y="12087"/>
                </a:cubicBezTo>
                <a:cubicBezTo>
                  <a:pt x="5270" y="11939"/>
                  <a:pt x="5567" y="11531"/>
                  <a:pt x="5827" y="11197"/>
                </a:cubicBezTo>
                <a:cubicBezTo>
                  <a:pt x="6198" y="10677"/>
                  <a:pt x="6124" y="10009"/>
                  <a:pt x="6458" y="9453"/>
                </a:cubicBezTo>
                <a:cubicBezTo>
                  <a:pt x="6681" y="9082"/>
                  <a:pt x="6978" y="8710"/>
                  <a:pt x="7163" y="8265"/>
                </a:cubicBezTo>
                <a:cubicBezTo>
                  <a:pt x="7423" y="7671"/>
                  <a:pt x="7534" y="6966"/>
                  <a:pt x="7237" y="6410"/>
                </a:cubicBezTo>
                <a:cubicBezTo>
                  <a:pt x="6978" y="5890"/>
                  <a:pt x="6421" y="5593"/>
                  <a:pt x="6050" y="5148"/>
                </a:cubicBezTo>
                <a:cubicBezTo>
                  <a:pt x="5085" y="3960"/>
                  <a:pt x="5679" y="2031"/>
                  <a:pt x="4714" y="843"/>
                </a:cubicBezTo>
                <a:cubicBezTo>
                  <a:pt x="4343" y="435"/>
                  <a:pt x="3823" y="175"/>
                  <a:pt x="3304" y="64"/>
                </a:cubicBezTo>
                <a:cubicBezTo>
                  <a:pt x="3092" y="21"/>
                  <a:pt x="2876" y="0"/>
                  <a:pt x="2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1147389" y="241044"/>
            <a:ext cx="137012" cy="236708"/>
          </a:xfrm>
          <a:custGeom>
            <a:rect b="b" l="l" r="r" t="t"/>
            <a:pathLst>
              <a:path extrusionOk="0" h="5836" w="3378">
                <a:moveTo>
                  <a:pt x="1288" y="0"/>
                </a:moveTo>
                <a:cubicBezTo>
                  <a:pt x="804" y="0"/>
                  <a:pt x="370" y="305"/>
                  <a:pt x="149" y="872"/>
                </a:cubicBezTo>
                <a:cubicBezTo>
                  <a:pt x="37" y="1206"/>
                  <a:pt x="0" y="1577"/>
                  <a:pt x="0" y="1948"/>
                </a:cubicBezTo>
                <a:cubicBezTo>
                  <a:pt x="0" y="2690"/>
                  <a:pt x="111" y="3432"/>
                  <a:pt x="223" y="4175"/>
                </a:cubicBezTo>
                <a:cubicBezTo>
                  <a:pt x="223" y="4249"/>
                  <a:pt x="223" y="4360"/>
                  <a:pt x="223" y="4434"/>
                </a:cubicBezTo>
                <a:cubicBezTo>
                  <a:pt x="260" y="4657"/>
                  <a:pt x="297" y="4917"/>
                  <a:pt x="408" y="5139"/>
                </a:cubicBezTo>
                <a:cubicBezTo>
                  <a:pt x="520" y="5436"/>
                  <a:pt x="779" y="5733"/>
                  <a:pt x="1076" y="5807"/>
                </a:cubicBezTo>
                <a:cubicBezTo>
                  <a:pt x="1153" y="5827"/>
                  <a:pt x="1232" y="5836"/>
                  <a:pt x="1312" y="5836"/>
                </a:cubicBezTo>
                <a:cubicBezTo>
                  <a:pt x="1541" y="5836"/>
                  <a:pt x="1774" y="5760"/>
                  <a:pt x="1967" y="5622"/>
                </a:cubicBezTo>
                <a:cubicBezTo>
                  <a:pt x="2375" y="5399"/>
                  <a:pt x="2672" y="5028"/>
                  <a:pt x="2858" y="4620"/>
                </a:cubicBezTo>
                <a:cubicBezTo>
                  <a:pt x="3377" y="3544"/>
                  <a:pt x="3377" y="2245"/>
                  <a:pt x="2858" y="1169"/>
                </a:cubicBezTo>
                <a:cubicBezTo>
                  <a:pt x="2635" y="835"/>
                  <a:pt x="2412" y="464"/>
                  <a:pt x="2041" y="241"/>
                </a:cubicBezTo>
                <a:cubicBezTo>
                  <a:pt x="1792" y="79"/>
                  <a:pt x="1534" y="0"/>
                  <a:pt x="12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9"/>
          <p:cNvSpPr/>
          <p:nvPr/>
        </p:nvSpPr>
        <p:spPr>
          <a:xfrm>
            <a:off x="876028" y="3884476"/>
            <a:ext cx="386186" cy="376800"/>
          </a:xfrm>
          <a:custGeom>
            <a:rect b="b" l="l" r="r" t="t"/>
            <a:pathLst>
              <a:path extrusionOk="0" h="5468" w="5604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6" name="Google Shape;10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403" y="699215"/>
            <a:ext cx="5992120" cy="37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58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1376513" y="3775450"/>
            <a:ext cx="675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Archivo Black"/>
                <a:ea typeface="Archivo Black"/>
                <a:cs typeface="Archivo Black"/>
                <a:sym typeface="Archivo Black"/>
              </a:rPr>
              <a:t>STAKEHOLDER</a:t>
            </a:r>
            <a:endParaRPr b="1" sz="60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ctrTitle"/>
          </p:nvPr>
        </p:nvSpPr>
        <p:spPr>
          <a:xfrm>
            <a:off x="1568700" y="881100"/>
            <a:ext cx="6006600" cy="3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 manager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OWNER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700"/>
          </a:p>
        </p:txBody>
      </p:sp>
      <p:grpSp>
        <p:nvGrpSpPr>
          <p:cNvPr id="316" name="Google Shape;316;p38"/>
          <p:cNvGrpSpPr/>
          <p:nvPr/>
        </p:nvGrpSpPr>
        <p:grpSpPr>
          <a:xfrm>
            <a:off x="7200732" y="3208643"/>
            <a:ext cx="1737951" cy="1390049"/>
            <a:chOff x="7200732" y="3208643"/>
            <a:chExt cx="1737951" cy="1390049"/>
          </a:xfrm>
        </p:grpSpPr>
        <p:sp>
          <p:nvSpPr>
            <p:cNvPr id="317" name="Google Shape;317;p38"/>
            <p:cNvSpPr/>
            <p:nvPr/>
          </p:nvSpPr>
          <p:spPr>
            <a:xfrm>
              <a:off x="7200732" y="3208643"/>
              <a:ext cx="1737951" cy="1390049"/>
            </a:xfrm>
            <a:custGeom>
              <a:rect b="b" l="l" r="r" t="t"/>
              <a:pathLst>
                <a:path extrusionOk="0" h="66725" w="83425">
                  <a:moveTo>
                    <a:pt x="54887" y="0"/>
                  </a:moveTo>
                  <a:lnTo>
                    <a:pt x="48207" y="297"/>
                  </a:lnTo>
                  <a:cubicBezTo>
                    <a:pt x="45684" y="446"/>
                    <a:pt x="43717" y="2598"/>
                    <a:pt x="43828" y="5121"/>
                  </a:cubicBezTo>
                  <a:lnTo>
                    <a:pt x="43902" y="6346"/>
                  </a:lnTo>
                  <a:lnTo>
                    <a:pt x="30802" y="6754"/>
                  </a:lnTo>
                  <a:cubicBezTo>
                    <a:pt x="27759" y="6866"/>
                    <a:pt x="25310" y="9315"/>
                    <a:pt x="25236" y="12358"/>
                  </a:cubicBezTo>
                  <a:lnTo>
                    <a:pt x="24419" y="44533"/>
                  </a:lnTo>
                  <a:cubicBezTo>
                    <a:pt x="23195" y="45163"/>
                    <a:pt x="20560" y="46537"/>
                    <a:pt x="17480" y="48132"/>
                  </a:cubicBezTo>
                  <a:cubicBezTo>
                    <a:pt x="8351" y="52994"/>
                    <a:pt x="2932" y="56111"/>
                    <a:pt x="1300" y="57447"/>
                  </a:cubicBezTo>
                  <a:cubicBezTo>
                    <a:pt x="928" y="57781"/>
                    <a:pt x="669" y="58041"/>
                    <a:pt x="520" y="58338"/>
                  </a:cubicBezTo>
                  <a:lnTo>
                    <a:pt x="520" y="58412"/>
                  </a:lnTo>
                  <a:cubicBezTo>
                    <a:pt x="1" y="59414"/>
                    <a:pt x="38" y="60601"/>
                    <a:pt x="594" y="61566"/>
                  </a:cubicBezTo>
                  <a:cubicBezTo>
                    <a:pt x="1151" y="62568"/>
                    <a:pt x="2190" y="63236"/>
                    <a:pt x="3341" y="63348"/>
                  </a:cubicBezTo>
                  <a:cubicBezTo>
                    <a:pt x="10614" y="63978"/>
                    <a:pt x="35664" y="66131"/>
                    <a:pt x="51065" y="66613"/>
                  </a:cubicBezTo>
                  <a:cubicBezTo>
                    <a:pt x="53143" y="66687"/>
                    <a:pt x="54998" y="66725"/>
                    <a:pt x="56557" y="66725"/>
                  </a:cubicBezTo>
                  <a:cubicBezTo>
                    <a:pt x="61493" y="66725"/>
                    <a:pt x="62940" y="66391"/>
                    <a:pt x="63608" y="66094"/>
                  </a:cubicBezTo>
                  <a:cubicBezTo>
                    <a:pt x="65129" y="65500"/>
                    <a:pt x="67245" y="63904"/>
                    <a:pt x="70065" y="61306"/>
                  </a:cubicBezTo>
                  <a:cubicBezTo>
                    <a:pt x="75335" y="56482"/>
                    <a:pt x="81087" y="49877"/>
                    <a:pt x="82200" y="48615"/>
                  </a:cubicBezTo>
                  <a:cubicBezTo>
                    <a:pt x="83351" y="47279"/>
                    <a:pt x="83425" y="45386"/>
                    <a:pt x="82386" y="43976"/>
                  </a:cubicBezTo>
                  <a:lnTo>
                    <a:pt x="82720" y="11096"/>
                  </a:lnTo>
                  <a:cubicBezTo>
                    <a:pt x="82720" y="9538"/>
                    <a:pt x="82126" y="8090"/>
                    <a:pt x="81050" y="6977"/>
                  </a:cubicBezTo>
                  <a:cubicBezTo>
                    <a:pt x="79936" y="5901"/>
                    <a:pt x="78489" y="5270"/>
                    <a:pt x="76968" y="5270"/>
                  </a:cubicBezTo>
                  <a:lnTo>
                    <a:pt x="76782" y="5270"/>
                  </a:lnTo>
                  <a:lnTo>
                    <a:pt x="59748" y="5827"/>
                  </a:lnTo>
                  <a:lnTo>
                    <a:pt x="59711" y="4379"/>
                  </a:lnTo>
                  <a:cubicBezTo>
                    <a:pt x="59600" y="1930"/>
                    <a:pt x="57559" y="0"/>
                    <a:pt x="55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7738044" y="3347762"/>
              <a:ext cx="1157329" cy="806405"/>
            </a:xfrm>
            <a:custGeom>
              <a:rect b="b" l="l" r="r" t="t"/>
              <a:pathLst>
                <a:path extrusionOk="0" h="38709" w="55554">
                  <a:moveTo>
                    <a:pt x="51161" y="0"/>
                  </a:moveTo>
                  <a:cubicBezTo>
                    <a:pt x="51116" y="0"/>
                    <a:pt x="51072" y="1"/>
                    <a:pt x="51027" y="2"/>
                  </a:cubicBezTo>
                  <a:lnTo>
                    <a:pt x="14325" y="1153"/>
                  </a:lnTo>
                  <a:lnTo>
                    <a:pt x="5047" y="1449"/>
                  </a:lnTo>
                  <a:cubicBezTo>
                    <a:pt x="2747" y="1524"/>
                    <a:pt x="891" y="3416"/>
                    <a:pt x="854" y="5717"/>
                  </a:cubicBezTo>
                  <a:lnTo>
                    <a:pt x="409" y="22343"/>
                  </a:lnTo>
                  <a:lnTo>
                    <a:pt x="0" y="38708"/>
                  </a:lnTo>
                  <a:lnTo>
                    <a:pt x="2413" y="38671"/>
                  </a:lnTo>
                  <a:lnTo>
                    <a:pt x="2784" y="21489"/>
                  </a:lnTo>
                  <a:lnTo>
                    <a:pt x="3118" y="8241"/>
                  </a:lnTo>
                  <a:cubicBezTo>
                    <a:pt x="3155" y="5903"/>
                    <a:pt x="4862" y="4047"/>
                    <a:pt x="6977" y="3973"/>
                  </a:cubicBezTo>
                  <a:lnTo>
                    <a:pt x="14436" y="3713"/>
                  </a:lnTo>
                  <a:lnTo>
                    <a:pt x="49060" y="2488"/>
                  </a:lnTo>
                  <a:cubicBezTo>
                    <a:pt x="49102" y="2487"/>
                    <a:pt x="49143" y="2486"/>
                    <a:pt x="49184" y="2486"/>
                  </a:cubicBezTo>
                  <a:cubicBezTo>
                    <a:pt x="51391" y="2486"/>
                    <a:pt x="53179" y="4427"/>
                    <a:pt x="53142" y="6867"/>
                  </a:cubicBezTo>
                  <a:lnTo>
                    <a:pt x="52883" y="37855"/>
                  </a:lnTo>
                  <a:lnTo>
                    <a:pt x="52883" y="37855"/>
                  </a:lnTo>
                  <a:lnTo>
                    <a:pt x="55221" y="37818"/>
                  </a:lnTo>
                  <a:lnTo>
                    <a:pt x="55518" y="4381"/>
                  </a:lnTo>
                  <a:cubicBezTo>
                    <a:pt x="55554" y="1976"/>
                    <a:pt x="53586" y="0"/>
                    <a:pt x="5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7788292" y="3399552"/>
              <a:ext cx="1057604" cy="753845"/>
            </a:xfrm>
            <a:custGeom>
              <a:rect b="b" l="l" r="r" t="t"/>
              <a:pathLst>
                <a:path extrusionOk="0" h="36186" w="50767">
                  <a:moveTo>
                    <a:pt x="46772" y="0"/>
                  </a:moveTo>
                  <a:cubicBezTo>
                    <a:pt x="46731" y="0"/>
                    <a:pt x="46690" y="1"/>
                    <a:pt x="46648" y="2"/>
                  </a:cubicBezTo>
                  <a:lnTo>
                    <a:pt x="29466" y="596"/>
                  </a:lnTo>
                  <a:lnTo>
                    <a:pt x="13806" y="1153"/>
                  </a:lnTo>
                  <a:lnTo>
                    <a:pt x="4565" y="1487"/>
                  </a:lnTo>
                  <a:cubicBezTo>
                    <a:pt x="3303" y="1524"/>
                    <a:pt x="2190" y="2229"/>
                    <a:pt x="1485" y="3268"/>
                  </a:cubicBezTo>
                  <a:cubicBezTo>
                    <a:pt x="1003" y="3973"/>
                    <a:pt x="706" y="4827"/>
                    <a:pt x="706" y="5755"/>
                  </a:cubicBezTo>
                  <a:lnTo>
                    <a:pt x="446" y="16517"/>
                  </a:lnTo>
                  <a:lnTo>
                    <a:pt x="260" y="25237"/>
                  </a:lnTo>
                  <a:lnTo>
                    <a:pt x="1" y="36185"/>
                  </a:lnTo>
                  <a:lnTo>
                    <a:pt x="21450" y="35851"/>
                  </a:lnTo>
                  <a:lnTo>
                    <a:pt x="41935" y="35517"/>
                  </a:lnTo>
                  <a:lnTo>
                    <a:pt x="50471" y="35369"/>
                  </a:lnTo>
                  <a:lnTo>
                    <a:pt x="50508" y="30767"/>
                  </a:lnTo>
                  <a:lnTo>
                    <a:pt x="50582" y="21786"/>
                  </a:lnTo>
                  <a:lnTo>
                    <a:pt x="50693" y="10059"/>
                  </a:lnTo>
                  <a:lnTo>
                    <a:pt x="50730" y="4381"/>
                  </a:lnTo>
                  <a:cubicBezTo>
                    <a:pt x="50767" y="1941"/>
                    <a:pt x="48979" y="0"/>
                    <a:pt x="46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8112988" y="3625334"/>
              <a:ext cx="336320" cy="316217"/>
            </a:xfrm>
            <a:custGeom>
              <a:rect b="b" l="l" r="r" t="t"/>
              <a:pathLst>
                <a:path extrusionOk="0" h="15179" w="16144">
                  <a:moveTo>
                    <a:pt x="632" y="1"/>
                  </a:moveTo>
                  <a:lnTo>
                    <a:pt x="1" y="15179"/>
                  </a:lnTo>
                  <a:lnTo>
                    <a:pt x="1" y="15179"/>
                  </a:lnTo>
                  <a:lnTo>
                    <a:pt x="16144" y="7015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8617842" y="4137126"/>
              <a:ext cx="289926" cy="327049"/>
            </a:xfrm>
            <a:custGeom>
              <a:rect b="b" l="l" r="r" t="t"/>
              <a:pathLst>
                <a:path extrusionOk="0" h="15699" w="13917">
                  <a:moveTo>
                    <a:pt x="13063" y="1"/>
                  </a:moveTo>
                  <a:cubicBezTo>
                    <a:pt x="10614" y="2932"/>
                    <a:pt x="4713" y="9315"/>
                    <a:pt x="0" y="13435"/>
                  </a:cubicBezTo>
                  <a:cubicBezTo>
                    <a:pt x="371" y="14177"/>
                    <a:pt x="742" y="14956"/>
                    <a:pt x="1113" y="15698"/>
                  </a:cubicBezTo>
                  <a:cubicBezTo>
                    <a:pt x="5641" y="11505"/>
                    <a:pt x="10873" y="5716"/>
                    <a:pt x="13137" y="3155"/>
                  </a:cubicBezTo>
                  <a:cubicBezTo>
                    <a:pt x="13916" y="2227"/>
                    <a:pt x="13879" y="891"/>
                    <a:pt x="13100" y="38"/>
                  </a:cubicBezTo>
                  <a:lnTo>
                    <a:pt x="13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7223919" y="4416990"/>
              <a:ext cx="1417131" cy="152702"/>
            </a:xfrm>
            <a:custGeom>
              <a:rect b="b" l="l" r="r" t="t"/>
              <a:pathLst>
                <a:path extrusionOk="0" h="7330" w="68025">
                  <a:moveTo>
                    <a:pt x="66911" y="1"/>
                  </a:moveTo>
                  <a:cubicBezTo>
                    <a:pt x="64981" y="1708"/>
                    <a:pt x="63200" y="3007"/>
                    <a:pt x="61975" y="3489"/>
                  </a:cubicBezTo>
                  <a:cubicBezTo>
                    <a:pt x="61092" y="3857"/>
                    <a:pt x="58653" y="4014"/>
                    <a:pt x="55226" y="4014"/>
                  </a:cubicBezTo>
                  <a:cubicBezTo>
                    <a:pt x="53467" y="4014"/>
                    <a:pt x="51449" y="3973"/>
                    <a:pt x="49246" y="3897"/>
                  </a:cubicBezTo>
                  <a:cubicBezTo>
                    <a:pt x="32361" y="3303"/>
                    <a:pt x="4751" y="854"/>
                    <a:pt x="1077" y="520"/>
                  </a:cubicBezTo>
                  <a:cubicBezTo>
                    <a:pt x="855" y="706"/>
                    <a:pt x="706" y="854"/>
                    <a:pt x="669" y="966"/>
                  </a:cubicBezTo>
                  <a:cubicBezTo>
                    <a:pt x="669" y="966"/>
                    <a:pt x="669" y="1003"/>
                    <a:pt x="632" y="1003"/>
                  </a:cubicBezTo>
                  <a:cubicBezTo>
                    <a:pt x="1" y="2301"/>
                    <a:pt x="892" y="3823"/>
                    <a:pt x="2339" y="3971"/>
                  </a:cubicBezTo>
                  <a:cubicBezTo>
                    <a:pt x="9093" y="4565"/>
                    <a:pt x="34477" y="6718"/>
                    <a:pt x="49989" y="7237"/>
                  </a:cubicBezTo>
                  <a:cubicBezTo>
                    <a:pt x="51951" y="7297"/>
                    <a:pt x="53753" y="7329"/>
                    <a:pt x="55339" y="7329"/>
                  </a:cubicBezTo>
                  <a:cubicBezTo>
                    <a:pt x="58702" y="7329"/>
                    <a:pt x="61093" y="7182"/>
                    <a:pt x="61975" y="6829"/>
                  </a:cubicBezTo>
                  <a:cubicBezTo>
                    <a:pt x="63460" y="6198"/>
                    <a:pt x="65649" y="4454"/>
                    <a:pt x="68024" y="2264"/>
                  </a:cubicBezTo>
                  <a:cubicBezTo>
                    <a:pt x="67653" y="1522"/>
                    <a:pt x="67282" y="743"/>
                    <a:pt x="66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7246356" y="4135585"/>
              <a:ext cx="1643622" cy="364985"/>
            </a:xfrm>
            <a:custGeom>
              <a:rect b="b" l="l" r="r" t="t"/>
              <a:pathLst>
                <a:path extrusionOk="0" h="17520" w="78897">
                  <a:moveTo>
                    <a:pt x="78823" y="1"/>
                  </a:moveTo>
                  <a:lnTo>
                    <a:pt x="58560" y="334"/>
                  </a:lnTo>
                  <a:lnTo>
                    <a:pt x="23602" y="891"/>
                  </a:lnTo>
                  <a:cubicBezTo>
                    <a:pt x="23602" y="891"/>
                    <a:pt x="20188" y="2635"/>
                    <a:pt x="15958" y="4862"/>
                  </a:cubicBezTo>
                  <a:cubicBezTo>
                    <a:pt x="9834" y="8128"/>
                    <a:pt x="1930" y="12432"/>
                    <a:pt x="0" y="14028"/>
                  </a:cubicBezTo>
                  <a:cubicBezTo>
                    <a:pt x="1559" y="14177"/>
                    <a:pt x="7496" y="14696"/>
                    <a:pt x="15104" y="15290"/>
                  </a:cubicBezTo>
                  <a:cubicBezTo>
                    <a:pt x="27678" y="16304"/>
                    <a:pt x="44821" y="17519"/>
                    <a:pt x="54280" y="17519"/>
                  </a:cubicBezTo>
                  <a:cubicBezTo>
                    <a:pt x="57635" y="17519"/>
                    <a:pt x="60024" y="17366"/>
                    <a:pt x="60898" y="16997"/>
                  </a:cubicBezTo>
                  <a:cubicBezTo>
                    <a:pt x="63051" y="16143"/>
                    <a:pt x="66762" y="12841"/>
                    <a:pt x="70324" y="9278"/>
                  </a:cubicBezTo>
                  <a:cubicBezTo>
                    <a:pt x="73813" y="5827"/>
                    <a:pt x="77190" y="2116"/>
                    <a:pt x="78897" y="75"/>
                  </a:cubicBezTo>
                  <a:cubicBezTo>
                    <a:pt x="78860" y="38"/>
                    <a:pt x="78823" y="1"/>
                    <a:pt x="78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8297001" y="3237954"/>
              <a:ext cx="126037" cy="274531"/>
            </a:xfrm>
            <a:custGeom>
              <a:rect b="b" l="l" r="r" t="t"/>
              <a:pathLst>
                <a:path extrusionOk="0" h="13178" w="6050">
                  <a:moveTo>
                    <a:pt x="101" y="110"/>
                  </a:moveTo>
                  <a:cubicBezTo>
                    <a:pt x="67" y="111"/>
                    <a:pt x="34" y="113"/>
                    <a:pt x="0" y="115"/>
                  </a:cubicBezTo>
                  <a:lnTo>
                    <a:pt x="101" y="110"/>
                  </a:lnTo>
                  <a:close/>
                  <a:moveTo>
                    <a:pt x="2479" y="0"/>
                  </a:moveTo>
                  <a:cubicBezTo>
                    <a:pt x="2433" y="0"/>
                    <a:pt x="2385" y="1"/>
                    <a:pt x="2338" y="3"/>
                  </a:cubicBezTo>
                  <a:lnTo>
                    <a:pt x="101" y="110"/>
                  </a:lnTo>
                  <a:lnTo>
                    <a:pt x="101" y="110"/>
                  </a:lnTo>
                  <a:cubicBezTo>
                    <a:pt x="133" y="109"/>
                    <a:pt x="166" y="108"/>
                    <a:pt x="198" y="108"/>
                  </a:cubicBezTo>
                  <a:cubicBezTo>
                    <a:pt x="1858" y="108"/>
                    <a:pt x="3269" y="1444"/>
                    <a:pt x="3340" y="3158"/>
                  </a:cubicBezTo>
                  <a:lnTo>
                    <a:pt x="3637" y="9838"/>
                  </a:lnTo>
                  <a:cubicBezTo>
                    <a:pt x="3711" y="11571"/>
                    <a:pt x="2355" y="13085"/>
                    <a:pt x="626" y="13176"/>
                  </a:cubicBezTo>
                  <a:lnTo>
                    <a:pt x="626" y="13176"/>
                  </a:lnTo>
                  <a:lnTo>
                    <a:pt x="2932" y="13066"/>
                  </a:lnTo>
                  <a:cubicBezTo>
                    <a:pt x="4713" y="12992"/>
                    <a:pt x="6049" y="11508"/>
                    <a:pt x="5975" y="9726"/>
                  </a:cubicBezTo>
                  <a:lnTo>
                    <a:pt x="5678" y="3046"/>
                  </a:lnTo>
                  <a:cubicBezTo>
                    <a:pt x="5606" y="1312"/>
                    <a:pt x="4197" y="0"/>
                    <a:pt x="2479" y="0"/>
                  </a:cubicBezTo>
                  <a:close/>
                  <a:moveTo>
                    <a:pt x="626" y="13176"/>
                  </a:moveTo>
                  <a:lnTo>
                    <a:pt x="594" y="13178"/>
                  </a:lnTo>
                  <a:cubicBezTo>
                    <a:pt x="605" y="13177"/>
                    <a:pt x="615" y="13177"/>
                    <a:pt x="626" y="13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8141611" y="3240246"/>
              <a:ext cx="232720" cy="276176"/>
            </a:xfrm>
            <a:custGeom>
              <a:rect b="b" l="l" r="r" t="t"/>
              <a:pathLst>
                <a:path extrusionOk="0" h="13257" w="11171">
                  <a:moveTo>
                    <a:pt x="7619" y="1"/>
                  </a:moveTo>
                  <a:cubicBezTo>
                    <a:pt x="7566" y="1"/>
                    <a:pt x="7513" y="2"/>
                    <a:pt x="7459" y="5"/>
                  </a:cubicBezTo>
                  <a:lnTo>
                    <a:pt x="3117" y="190"/>
                  </a:lnTo>
                  <a:cubicBezTo>
                    <a:pt x="1373" y="265"/>
                    <a:pt x="0" y="1749"/>
                    <a:pt x="74" y="3530"/>
                  </a:cubicBezTo>
                  <a:lnTo>
                    <a:pt x="297" y="8800"/>
                  </a:lnTo>
                  <a:lnTo>
                    <a:pt x="371" y="10210"/>
                  </a:lnTo>
                  <a:cubicBezTo>
                    <a:pt x="443" y="11944"/>
                    <a:pt x="1887" y="13256"/>
                    <a:pt x="3573" y="13256"/>
                  </a:cubicBezTo>
                  <a:cubicBezTo>
                    <a:pt x="3619" y="13256"/>
                    <a:pt x="3665" y="13255"/>
                    <a:pt x="3711" y="13253"/>
                  </a:cubicBezTo>
                  <a:lnTo>
                    <a:pt x="8053" y="13068"/>
                  </a:lnTo>
                  <a:cubicBezTo>
                    <a:pt x="9797" y="12993"/>
                    <a:pt x="11170" y="11472"/>
                    <a:pt x="11096" y="9728"/>
                  </a:cubicBezTo>
                  <a:lnTo>
                    <a:pt x="10799" y="3048"/>
                  </a:lnTo>
                  <a:cubicBezTo>
                    <a:pt x="10725" y="2046"/>
                    <a:pt x="10242" y="1155"/>
                    <a:pt x="9463" y="599"/>
                  </a:cubicBezTo>
                  <a:cubicBezTo>
                    <a:pt x="8947" y="220"/>
                    <a:pt x="8302" y="1"/>
                    <a:pt x="7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8174069" y="3296764"/>
              <a:ext cx="150786" cy="150015"/>
            </a:xfrm>
            <a:custGeom>
              <a:rect b="b" l="l" r="r" t="t"/>
              <a:pathLst>
                <a:path extrusionOk="0" h="7201" w="7238">
                  <a:moveTo>
                    <a:pt x="3675" y="1"/>
                  </a:moveTo>
                  <a:cubicBezTo>
                    <a:pt x="1671" y="1"/>
                    <a:pt x="38" y="1597"/>
                    <a:pt x="38" y="3563"/>
                  </a:cubicBezTo>
                  <a:cubicBezTo>
                    <a:pt x="1" y="5567"/>
                    <a:pt x="1634" y="7200"/>
                    <a:pt x="3600" y="7200"/>
                  </a:cubicBezTo>
                  <a:cubicBezTo>
                    <a:pt x="3623" y="7201"/>
                    <a:pt x="3645" y="7201"/>
                    <a:pt x="3667" y="7201"/>
                  </a:cubicBezTo>
                  <a:cubicBezTo>
                    <a:pt x="5641" y="7201"/>
                    <a:pt x="7237" y="5583"/>
                    <a:pt x="7237" y="3638"/>
                  </a:cubicBezTo>
                  <a:cubicBezTo>
                    <a:pt x="7237" y="1634"/>
                    <a:pt x="5641" y="1"/>
                    <a:pt x="3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8205776" y="3336971"/>
              <a:ext cx="68810" cy="68081"/>
            </a:xfrm>
            <a:custGeom>
              <a:rect b="b" l="l" r="r" t="t"/>
              <a:pathLst>
                <a:path extrusionOk="0" h="3268" w="3303">
                  <a:moveTo>
                    <a:pt x="1670" y="1"/>
                  </a:moveTo>
                  <a:cubicBezTo>
                    <a:pt x="780" y="1"/>
                    <a:pt x="37" y="743"/>
                    <a:pt x="37" y="1633"/>
                  </a:cubicBezTo>
                  <a:cubicBezTo>
                    <a:pt x="0" y="2524"/>
                    <a:pt x="742" y="3266"/>
                    <a:pt x="1633" y="3266"/>
                  </a:cubicBezTo>
                  <a:cubicBezTo>
                    <a:pt x="1655" y="3267"/>
                    <a:pt x="1678" y="3268"/>
                    <a:pt x="1700" y="3268"/>
                  </a:cubicBezTo>
                  <a:cubicBezTo>
                    <a:pt x="2596" y="3268"/>
                    <a:pt x="3303" y="2540"/>
                    <a:pt x="3303" y="1671"/>
                  </a:cubicBezTo>
                  <a:cubicBezTo>
                    <a:pt x="3303" y="743"/>
                    <a:pt x="2561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7653006" y="4249997"/>
              <a:ext cx="1012772" cy="36499"/>
            </a:xfrm>
            <a:custGeom>
              <a:rect b="b" l="l" r="r" t="t"/>
              <a:pathLst>
                <a:path extrusionOk="0" h="1752" w="48615">
                  <a:moveTo>
                    <a:pt x="408" y="1"/>
                  </a:moveTo>
                  <a:cubicBezTo>
                    <a:pt x="223" y="1"/>
                    <a:pt x="0" y="149"/>
                    <a:pt x="0" y="372"/>
                  </a:cubicBezTo>
                  <a:cubicBezTo>
                    <a:pt x="0" y="595"/>
                    <a:pt x="149" y="780"/>
                    <a:pt x="371" y="817"/>
                  </a:cubicBezTo>
                  <a:cubicBezTo>
                    <a:pt x="631" y="817"/>
                    <a:pt x="17294" y="1671"/>
                    <a:pt x="31359" y="1745"/>
                  </a:cubicBezTo>
                  <a:cubicBezTo>
                    <a:pt x="32155" y="1749"/>
                    <a:pt x="32944" y="1751"/>
                    <a:pt x="33721" y="1751"/>
                  </a:cubicBezTo>
                  <a:cubicBezTo>
                    <a:pt x="39858" y="1751"/>
                    <a:pt x="45279" y="1608"/>
                    <a:pt x="48244" y="1114"/>
                  </a:cubicBezTo>
                  <a:cubicBezTo>
                    <a:pt x="48466" y="1077"/>
                    <a:pt x="48615" y="891"/>
                    <a:pt x="48578" y="669"/>
                  </a:cubicBezTo>
                  <a:cubicBezTo>
                    <a:pt x="48544" y="469"/>
                    <a:pt x="48362" y="329"/>
                    <a:pt x="48164" y="329"/>
                  </a:cubicBezTo>
                  <a:cubicBezTo>
                    <a:pt x="48141" y="329"/>
                    <a:pt x="48118" y="331"/>
                    <a:pt x="48095" y="335"/>
                  </a:cubicBezTo>
                  <a:cubicBezTo>
                    <a:pt x="45176" y="807"/>
                    <a:pt x="39850" y="974"/>
                    <a:pt x="33784" y="974"/>
                  </a:cubicBezTo>
                  <a:cubicBezTo>
                    <a:pt x="19337" y="974"/>
                    <a:pt x="696" y="27"/>
                    <a:pt x="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7547094" y="4353493"/>
              <a:ext cx="892173" cy="38019"/>
            </a:xfrm>
            <a:custGeom>
              <a:rect b="b" l="l" r="r" t="t"/>
              <a:pathLst>
                <a:path extrusionOk="0" h="1825" w="42826">
                  <a:moveTo>
                    <a:pt x="360" y="1"/>
                  </a:moveTo>
                  <a:cubicBezTo>
                    <a:pt x="186" y="1"/>
                    <a:pt x="0" y="173"/>
                    <a:pt x="0" y="377"/>
                  </a:cubicBezTo>
                  <a:cubicBezTo>
                    <a:pt x="0" y="599"/>
                    <a:pt x="186" y="785"/>
                    <a:pt x="408" y="785"/>
                  </a:cubicBezTo>
                  <a:cubicBezTo>
                    <a:pt x="668" y="785"/>
                    <a:pt x="25384" y="1713"/>
                    <a:pt x="40191" y="1787"/>
                  </a:cubicBezTo>
                  <a:cubicBezTo>
                    <a:pt x="40970" y="1824"/>
                    <a:pt x="41712" y="1824"/>
                    <a:pt x="42417" y="1824"/>
                  </a:cubicBezTo>
                  <a:cubicBezTo>
                    <a:pt x="42640" y="1824"/>
                    <a:pt x="42826" y="1638"/>
                    <a:pt x="42826" y="1416"/>
                  </a:cubicBezTo>
                  <a:cubicBezTo>
                    <a:pt x="42826" y="1193"/>
                    <a:pt x="42640" y="1008"/>
                    <a:pt x="42417" y="1008"/>
                  </a:cubicBezTo>
                  <a:cubicBezTo>
                    <a:pt x="28056" y="1008"/>
                    <a:pt x="705" y="6"/>
                    <a:pt x="408" y="6"/>
                  </a:cubicBezTo>
                  <a:cubicBezTo>
                    <a:pt x="392" y="2"/>
                    <a:pt x="376" y="1"/>
                    <a:pt x="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8218921" y="4205353"/>
              <a:ext cx="340945" cy="255719"/>
            </a:xfrm>
            <a:custGeom>
              <a:rect b="b" l="l" r="r" t="t"/>
              <a:pathLst>
                <a:path extrusionOk="0" h="12275" w="16366">
                  <a:moveTo>
                    <a:pt x="15891" y="1"/>
                  </a:moveTo>
                  <a:cubicBezTo>
                    <a:pt x="15813" y="1"/>
                    <a:pt x="15734" y="22"/>
                    <a:pt x="15661" y="66"/>
                  </a:cubicBezTo>
                  <a:lnTo>
                    <a:pt x="186" y="11570"/>
                  </a:lnTo>
                  <a:cubicBezTo>
                    <a:pt x="37" y="11681"/>
                    <a:pt x="0" y="11941"/>
                    <a:pt x="111" y="12127"/>
                  </a:cubicBezTo>
                  <a:cubicBezTo>
                    <a:pt x="186" y="12238"/>
                    <a:pt x="297" y="12275"/>
                    <a:pt x="445" y="12275"/>
                  </a:cubicBezTo>
                  <a:cubicBezTo>
                    <a:pt x="520" y="12275"/>
                    <a:pt x="594" y="12238"/>
                    <a:pt x="668" y="12201"/>
                  </a:cubicBezTo>
                  <a:lnTo>
                    <a:pt x="16143" y="734"/>
                  </a:lnTo>
                  <a:cubicBezTo>
                    <a:pt x="16329" y="585"/>
                    <a:pt x="16366" y="325"/>
                    <a:pt x="16217" y="140"/>
                  </a:cubicBezTo>
                  <a:cubicBezTo>
                    <a:pt x="16127" y="50"/>
                    <a:pt x="16010" y="1"/>
                    <a:pt x="15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8010179" y="4193145"/>
              <a:ext cx="323175" cy="277218"/>
            </a:xfrm>
            <a:custGeom>
              <a:rect b="b" l="l" r="r" t="t"/>
              <a:pathLst>
                <a:path extrusionOk="0" h="13307" w="15513">
                  <a:moveTo>
                    <a:pt x="15079" y="1"/>
                  </a:moveTo>
                  <a:cubicBezTo>
                    <a:pt x="14984" y="1"/>
                    <a:pt x="14889" y="30"/>
                    <a:pt x="14807" y="95"/>
                  </a:cubicBezTo>
                  <a:lnTo>
                    <a:pt x="186" y="12601"/>
                  </a:lnTo>
                  <a:cubicBezTo>
                    <a:pt x="37" y="12750"/>
                    <a:pt x="0" y="13009"/>
                    <a:pt x="149" y="13158"/>
                  </a:cubicBezTo>
                  <a:cubicBezTo>
                    <a:pt x="223" y="13269"/>
                    <a:pt x="334" y="13306"/>
                    <a:pt x="446" y="13306"/>
                  </a:cubicBezTo>
                  <a:cubicBezTo>
                    <a:pt x="520" y="13306"/>
                    <a:pt x="631" y="13269"/>
                    <a:pt x="705" y="13232"/>
                  </a:cubicBezTo>
                  <a:lnTo>
                    <a:pt x="15327" y="689"/>
                  </a:lnTo>
                  <a:cubicBezTo>
                    <a:pt x="15512" y="540"/>
                    <a:pt x="15512" y="318"/>
                    <a:pt x="15401" y="132"/>
                  </a:cubicBezTo>
                  <a:cubicBezTo>
                    <a:pt x="15318" y="49"/>
                    <a:pt x="15199" y="1"/>
                    <a:pt x="150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7761231" y="4189937"/>
              <a:ext cx="347153" cy="247178"/>
            </a:xfrm>
            <a:custGeom>
              <a:rect b="b" l="l" r="r" t="t"/>
              <a:pathLst>
                <a:path extrusionOk="0" h="11865" w="16664">
                  <a:moveTo>
                    <a:pt x="16214" y="1"/>
                  </a:moveTo>
                  <a:cubicBezTo>
                    <a:pt x="16140" y="1"/>
                    <a:pt x="16065" y="22"/>
                    <a:pt x="15995" y="63"/>
                  </a:cubicBezTo>
                  <a:lnTo>
                    <a:pt x="223" y="11122"/>
                  </a:lnTo>
                  <a:cubicBezTo>
                    <a:pt x="38" y="11271"/>
                    <a:pt x="1" y="11493"/>
                    <a:pt x="112" y="11679"/>
                  </a:cubicBezTo>
                  <a:cubicBezTo>
                    <a:pt x="186" y="11790"/>
                    <a:pt x="335" y="11865"/>
                    <a:pt x="446" y="11865"/>
                  </a:cubicBezTo>
                  <a:cubicBezTo>
                    <a:pt x="520" y="11865"/>
                    <a:pt x="594" y="11827"/>
                    <a:pt x="669" y="11790"/>
                  </a:cubicBezTo>
                  <a:lnTo>
                    <a:pt x="16441" y="731"/>
                  </a:lnTo>
                  <a:cubicBezTo>
                    <a:pt x="16626" y="583"/>
                    <a:pt x="16663" y="323"/>
                    <a:pt x="16552" y="175"/>
                  </a:cubicBezTo>
                  <a:cubicBezTo>
                    <a:pt x="16459" y="59"/>
                    <a:pt x="16337" y="1"/>
                    <a:pt x="16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7545531" y="4182375"/>
              <a:ext cx="347924" cy="247011"/>
            </a:xfrm>
            <a:custGeom>
              <a:rect b="b" l="l" r="r" t="t"/>
              <a:pathLst>
                <a:path extrusionOk="0" h="11857" w="16701">
                  <a:moveTo>
                    <a:pt x="16250" y="1"/>
                  </a:moveTo>
                  <a:cubicBezTo>
                    <a:pt x="16163" y="1"/>
                    <a:pt x="16073" y="30"/>
                    <a:pt x="15995" y="92"/>
                  </a:cubicBezTo>
                  <a:lnTo>
                    <a:pt x="224" y="11151"/>
                  </a:lnTo>
                  <a:cubicBezTo>
                    <a:pt x="38" y="11263"/>
                    <a:pt x="1" y="11522"/>
                    <a:pt x="149" y="11708"/>
                  </a:cubicBezTo>
                  <a:cubicBezTo>
                    <a:pt x="224" y="11819"/>
                    <a:pt x="335" y="11856"/>
                    <a:pt x="446" y="11856"/>
                  </a:cubicBezTo>
                  <a:cubicBezTo>
                    <a:pt x="558" y="11856"/>
                    <a:pt x="632" y="11856"/>
                    <a:pt x="706" y="11782"/>
                  </a:cubicBezTo>
                  <a:lnTo>
                    <a:pt x="16441" y="723"/>
                  </a:lnTo>
                  <a:cubicBezTo>
                    <a:pt x="16626" y="612"/>
                    <a:pt x="16701" y="352"/>
                    <a:pt x="16552" y="167"/>
                  </a:cubicBezTo>
                  <a:cubicBezTo>
                    <a:pt x="16487" y="59"/>
                    <a:pt x="16372" y="1"/>
                    <a:pt x="16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38"/>
          <p:cNvGrpSpPr/>
          <p:nvPr/>
        </p:nvGrpSpPr>
        <p:grpSpPr>
          <a:xfrm>
            <a:off x="277402" y="280275"/>
            <a:ext cx="1204641" cy="1554570"/>
            <a:chOff x="277402" y="280275"/>
            <a:chExt cx="1204641" cy="1554570"/>
          </a:xfrm>
        </p:grpSpPr>
        <p:sp>
          <p:nvSpPr>
            <p:cNvPr id="335" name="Google Shape;335;p38"/>
            <p:cNvSpPr/>
            <p:nvPr/>
          </p:nvSpPr>
          <p:spPr>
            <a:xfrm rot="1064567">
              <a:off x="466100" y="373801"/>
              <a:ext cx="827247" cy="1367518"/>
            </a:xfrm>
            <a:custGeom>
              <a:rect b="b" l="l" r="r" t="t"/>
              <a:pathLst>
                <a:path extrusionOk="0" h="158307" w="95764">
                  <a:moveTo>
                    <a:pt x="40216" y="114728"/>
                  </a:moveTo>
                  <a:lnTo>
                    <a:pt x="43040" y="121184"/>
                  </a:lnTo>
                  <a:lnTo>
                    <a:pt x="45596" y="120646"/>
                  </a:lnTo>
                  <a:cubicBezTo>
                    <a:pt x="48555" y="120108"/>
                    <a:pt x="51648" y="119436"/>
                    <a:pt x="54876" y="118494"/>
                  </a:cubicBezTo>
                  <a:lnTo>
                    <a:pt x="54876" y="123605"/>
                  </a:lnTo>
                  <a:cubicBezTo>
                    <a:pt x="52590" y="123605"/>
                    <a:pt x="50169" y="123471"/>
                    <a:pt x="47882" y="123471"/>
                  </a:cubicBezTo>
                  <a:cubicBezTo>
                    <a:pt x="45327" y="123471"/>
                    <a:pt x="42771" y="123605"/>
                    <a:pt x="40216" y="123740"/>
                  </a:cubicBezTo>
                  <a:lnTo>
                    <a:pt x="40216" y="114728"/>
                  </a:lnTo>
                  <a:close/>
                  <a:moveTo>
                    <a:pt x="29859" y="0"/>
                  </a:moveTo>
                  <a:cubicBezTo>
                    <a:pt x="26228" y="0"/>
                    <a:pt x="22597" y="807"/>
                    <a:pt x="19234" y="2287"/>
                  </a:cubicBezTo>
                  <a:cubicBezTo>
                    <a:pt x="17620" y="2959"/>
                    <a:pt x="15872" y="3901"/>
                    <a:pt x="14392" y="5111"/>
                  </a:cubicBezTo>
                  <a:cubicBezTo>
                    <a:pt x="4439" y="12374"/>
                    <a:pt x="942" y="25690"/>
                    <a:pt x="5784" y="36988"/>
                  </a:cubicBezTo>
                  <a:lnTo>
                    <a:pt x="20848" y="70882"/>
                  </a:lnTo>
                  <a:cubicBezTo>
                    <a:pt x="20176" y="72227"/>
                    <a:pt x="19907" y="73572"/>
                    <a:pt x="19907" y="75051"/>
                  </a:cubicBezTo>
                  <a:lnTo>
                    <a:pt x="19907" y="126564"/>
                  </a:lnTo>
                  <a:cubicBezTo>
                    <a:pt x="13854" y="128044"/>
                    <a:pt x="6995" y="130465"/>
                    <a:pt x="3094" y="134365"/>
                  </a:cubicBezTo>
                  <a:cubicBezTo>
                    <a:pt x="1077" y="136383"/>
                    <a:pt x="1" y="138535"/>
                    <a:pt x="1" y="140956"/>
                  </a:cubicBezTo>
                  <a:cubicBezTo>
                    <a:pt x="1" y="152388"/>
                    <a:pt x="24076" y="158306"/>
                    <a:pt x="47882" y="158306"/>
                  </a:cubicBezTo>
                  <a:cubicBezTo>
                    <a:pt x="71689" y="158306"/>
                    <a:pt x="95764" y="152388"/>
                    <a:pt x="95764" y="140956"/>
                  </a:cubicBezTo>
                  <a:cubicBezTo>
                    <a:pt x="95764" y="138535"/>
                    <a:pt x="94688" y="136383"/>
                    <a:pt x="92670" y="134365"/>
                  </a:cubicBezTo>
                  <a:cubicBezTo>
                    <a:pt x="88635" y="130330"/>
                    <a:pt x="81373" y="127775"/>
                    <a:pt x="75186" y="126295"/>
                  </a:cubicBezTo>
                  <a:lnTo>
                    <a:pt x="75186" y="110424"/>
                  </a:lnTo>
                  <a:cubicBezTo>
                    <a:pt x="80028" y="107734"/>
                    <a:pt x="84735" y="104775"/>
                    <a:pt x="89039" y="101413"/>
                  </a:cubicBezTo>
                  <a:lnTo>
                    <a:pt x="91191" y="99933"/>
                  </a:lnTo>
                  <a:lnTo>
                    <a:pt x="85139" y="86080"/>
                  </a:lnTo>
                  <a:cubicBezTo>
                    <a:pt x="86080" y="83390"/>
                    <a:pt x="86080" y="80027"/>
                    <a:pt x="84735" y="77068"/>
                  </a:cubicBezTo>
                  <a:cubicBezTo>
                    <a:pt x="83390" y="73975"/>
                    <a:pt x="80969" y="71689"/>
                    <a:pt x="78279" y="70613"/>
                  </a:cubicBezTo>
                  <a:lnTo>
                    <a:pt x="75186" y="63619"/>
                  </a:lnTo>
                  <a:cubicBezTo>
                    <a:pt x="76262" y="60929"/>
                    <a:pt x="76127" y="57566"/>
                    <a:pt x="74782" y="54607"/>
                  </a:cubicBezTo>
                  <a:cubicBezTo>
                    <a:pt x="73437" y="51514"/>
                    <a:pt x="71016" y="49227"/>
                    <a:pt x="68326" y="48151"/>
                  </a:cubicBezTo>
                  <a:lnTo>
                    <a:pt x="53935" y="15737"/>
                  </a:lnTo>
                  <a:cubicBezTo>
                    <a:pt x="49765" y="6187"/>
                    <a:pt x="40350" y="0"/>
                    <a:pt x="29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 rot="1064567">
              <a:off x="319714" y="1527022"/>
              <a:ext cx="769154" cy="158022"/>
            </a:xfrm>
            <a:custGeom>
              <a:rect b="b" l="l" r="r" t="t"/>
              <a:pathLst>
                <a:path extrusionOk="0" h="18293" w="89039">
                  <a:moveTo>
                    <a:pt x="2018" y="1"/>
                  </a:moveTo>
                  <a:cubicBezTo>
                    <a:pt x="673" y="1346"/>
                    <a:pt x="0" y="2825"/>
                    <a:pt x="0" y="4305"/>
                  </a:cubicBezTo>
                  <a:cubicBezTo>
                    <a:pt x="0" y="12106"/>
                    <a:pt x="19906" y="18293"/>
                    <a:pt x="44519" y="18293"/>
                  </a:cubicBezTo>
                  <a:cubicBezTo>
                    <a:pt x="69133" y="18293"/>
                    <a:pt x="89038" y="12106"/>
                    <a:pt x="89038" y="4305"/>
                  </a:cubicBezTo>
                  <a:cubicBezTo>
                    <a:pt x="89038" y="2825"/>
                    <a:pt x="88366" y="1346"/>
                    <a:pt x="87021" y="1"/>
                  </a:cubicBezTo>
                  <a:cubicBezTo>
                    <a:pt x="81238" y="5784"/>
                    <a:pt x="64425" y="9819"/>
                    <a:pt x="44519" y="9819"/>
                  </a:cubicBezTo>
                  <a:cubicBezTo>
                    <a:pt x="24613" y="9819"/>
                    <a:pt x="7801" y="5784"/>
                    <a:pt x="2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 rot="1064567">
              <a:off x="361216" y="1445955"/>
              <a:ext cx="734298" cy="169641"/>
            </a:xfrm>
            <a:custGeom>
              <a:rect b="b" l="l" r="r" t="t"/>
              <a:pathLst>
                <a:path extrusionOk="0" h="19638" w="85004">
                  <a:moveTo>
                    <a:pt x="42502" y="0"/>
                  </a:moveTo>
                  <a:cubicBezTo>
                    <a:pt x="22596" y="0"/>
                    <a:pt x="5784" y="4170"/>
                    <a:pt x="1" y="9819"/>
                  </a:cubicBezTo>
                  <a:cubicBezTo>
                    <a:pt x="5784" y="15602"/>
                    <a:pt x="22596" y="19637"/>
                    <a:pt x="42502" y="19637"/>
                  </a:cubicBezTo>
                  <a:cubicBezTo>
                    <a:pt x="62408" y="19637"/>
                    <a:pt x="79221" y="15602"/>
                    <a:pt x="85004" y="9819"/>
                  </a:cubicBezTo>
                  <a:cubicBezTo>
                    <a:pt x="79221" y="4170"/>
                    <a:pt x="62408" y="0"/>
                    <a:pt x="42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 rot="1064567">
              <a:off x="909271" y="956833"/>
              <a:ext cx="117361" cy="622759"/>
            </a:xfrm>
            <a:custGeom>
              <a:rect b="b" l="l" r="r" t="t"/>
              <a:pathLst>
                <a:path extrusionOk="0" h="72092" w="13586">
                  <a:moveTo>
                    <a:pt x="6726" y="0"/>
                  </a:moveTo>
                  <a:cubicBezTo>
                    <a:pt x="2960" y="0"/>
                    <a:pt x="1" y="3094"/>
                    <a:pt x="1" y="6860"/>
                  </a:cubicBezTo>
                  <a:lnTo>
                    <a:pt x="1" y="65367"/>
                  </a:lnTo>
                  <a:cubicBezTo>
                    <a:pt x="1" y="68998"/>
                    <a:pt x="2960" y="72092"/>
                    <a:pt x="6726" y="72092"/>
                  </a:cubicBezTo>
                  <a:cubicBezTo>
                    <a:pt x="10492" y="72092"/>
                    <a:pt x="13585" y="68998"/>
                    <a:pt x="13585" y="65367"/>
                  </a:cubicBezTo>
                  <a:lnTo>
                    <a:pt x="13585" y="6860"/>
                  </a:lnTo>
                  <a:cubicBezTo>
                    <a:pt x="13585" y="3094"/>
                    <a:pt x="10492" y="0"/>
                    <a:pt x="6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 rot="1064567">
              <a:off x="662671" y="691271"/>
              <a:ext cx="535623" cy="434580"/>
            </a:xfrm>
            <a:custGeom>
              <a:rect b="b" l="l" r="r" t="t"/>
              <a:pathLst>
                <a:path extrusionOk="0" h="50308" w="62005">
                  <a:moveTo>
                    <a:pt x="41964" y="0"/>
                  </a:moveTo>
                  <a:cubicBezTo>
                    <a:pt x="36450" y="4573"/>
                    <a:pt x="29859" y="8743"/>
                    <a:pt x="22193" y="12105"/>
                  </a:cubicBezTo>
                  <a:cubicBezTo>
                    <a:pt x="14661" y="15468"/>
                    <a:pt x="6994" y="17620"/>
                    <a:pt x="1" y="18561"/>
                  </a:cubicBezTo>
                  <a:lnTo>
                    <a:pt x="11567" y="44654"/>
                  </a:lnTo>
                  <a:cubicBezTo>
                    <a:pt x="12778" y="45461"/>
                    <a:pt x="14257" y="46133"/>
                    <a:pt x="15737" y="46671"/>
                  </a:cubicBezTo>
                  <a:cubicBezTo>
                    <a:pt x="22653" y="49192"/>
                    <a:pt x="29544" y="50307"/>
                    <a:pt x="36332" y="50307"/>
                  </a:cubicBezTo>
                  <a:cubicBezTo>
                    <a:pt x="45119" y="50307"/>
                    <a:pt x="53733" y="48438"/>
                    <a:pt x="62005" y="45326"/>
                  </a:cubicBezTo>
                  <a:lnTo>
                    <a:pt x="41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 rot="1064567">
              <a:off x="658785" y="1086963"/>
              <a:ext cx="503091" cy="318359"/>
            </a:xfrm>
            <a:custGeom>
              <a:rect b="b" l="l" r="r" t="t"/>
              <a:pathLst>
                <a:path extrusionOk="0" h="36854" w="58239">
                  <a:moveTo>
                    <a:pt x="0" y="1"/>
                  </a:moveTo>
                  <a:lnTo>
                    <a:pt x="16275" y="36854"/>
                  </a:lnTo>
                  <a:cubicBezTo>
                    <a:pt x="23672" y="35509"/>
                    <a:pt x="31070" y="33357"/>
                    <a:pt x="38333" y="30129"/>
                  </a:cubicBezTo>
                  <a:cubicBezTo>
                    <a:pt x="45596" y="26901"/>
                    <a:pt x="52186" y="23000"/>
                    <a:pt x="58238" y="18427"/>
                  </a:cubicBezTo>
                  <a:lnTo>
                    <a:pt x="50438" y="673"/>
                  </a:lnTo>
                  <a:cubicBezTo>
                    <a:pt x="42166" y="3785"/>
                    <a:pt x="33552" y="5654"/>
                    <a:pt x="24765" y="5654"/>
                  </a:cubicBezTo>
                  <a:cubicBezTo>
                    <a:pt x="17977" y="5654"/>
                    <a:pt x="11086" y="4539"/>
                    <a:pt x="4170" y="2018"/>
                  </a:cubicBezTo>
                  <a:cubicBezTo>
                    <a:pt x="2690" y="1480"/>
                    <a:pt x="1211" y="8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 rot="1064567">
              <a:off x="788630" y="395544"/>
              <a:ext cx="316036" cy="158592"/>
            </a:xfrm>
            <a:custGeom>
              <a:rect b="b" l="l" r="r" t="t"/>
              <a:pathLst>
                <a:path extrusionOk="0" h="18359" w="36585">
                  <a:moveTo>
                    <a:pt x="13515" y="1"/>
                  </a:moveTo>
                  <a:cubicBezTo>
                    <a:pt x="10399" y="1"/>
                    <a:pt x="7225" y="646"/>
                    <a:pt x="4170" y="2015"/>
                  </a:cubicBezTo>
                  <a:cubicBezTo>
                    <a:pt x="2691" y="2688"/>
                    <a:pt x="1211" y="3495"/>
                    <a:pt x="1" y="4436"/>
                  </a:cubicBezTo>
                  <a:cubicBezTo>
                    <a:pt x="6166" y="15411"/>
                    <a:pt x="19114" y="18359"/>
                    <a:pt x="32834" y="18359"/>
                  </a:cubicBezTo>
                  <a:cubicBezTo>
                    <a:pt x="34079" y="18359"/>
                    <a:pt x="35331" y="18335"/>
                    <a:pt x="36584" y="18290"/>
                  </a:cubicBezTo>
                  <a:lnTo>
                    <a:pt x="34567" y="13717"/>
                  </a:lnTo>
                  <a:cubicBezTo>
                    <a:pt x="30691" y="5170"/>
                    <a:pt x="22335" y="1"/>
                    <a:pt x="13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rot="1064567">
              <a:off x="637634" y="418646"/>
              <a:ext cx="472883" cy="402013"/>
            </a:xfrm>
            <a:custGeom>
              <a:rect b="b" l="l" r="r" t="t"/>
              <a:pathLst>
                <a:path extrusionOk="0" h="46538" w="54742">
                  <a:moveTo>
                    <a:pt x="11971" y="0"/>
                  </a:moveTo>
                  <a:cubicBezTo>
                    <a:pt x="3363" y="6187"/>
                    <a:pt x="0" y="17754"/>
                    <a:pt x="4439" y="27842"/>
                  </a:cubicBezTo>
                  <a:lnTo>
                    <a:pt x="12778" y="46537"/>
                  </a:lnTo>
                  <a:cubicBezTo>
                    <a:pt x="19771" y="45596"/>
                    <a:pt x="27438" y="43444"/>
                    <a:pt x="34970" y="40081"/>
                  </a:cubicBezTo>
                  <a:cubicBezTo>
                    <a:pt x="42636" y="36719"/>
                    <a:pt x="49227" y="32549"/>
                    <a:pt x="54741" y="27976"/>
                  </a:cubicBezTo>
                  <a:lnTo>
                    <a:pt x="48554" y="13854"/>
                  </a:lnTo>
                  <a:cubicBezTo>
                    <a:pt x="47301" y="13899"/>
                    <a:pt x="46049" y="13923"/>
                    <a:pt x="44804" y="13923"/>
                  </a:cubicBezTo>
                  <a:cubicBezTo>
                    <a:pt x="31084" y="13923"/>
                    <a:pt x="18136" y="10975"/>
                    <a:pt x="11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 rot="1064567">
              <a:off x="675477" y="380215"/>
              <a:ext cx="404329" cy="429898"/>
            </a:xfrm>
            <a:custGeom>
              <a:rect b="b" l="l" r="r" t="t"/>
              <a:pathLst>
                <a:path extrusionOk="0" h="49766" w="46806">
                  <a:moveTo>
                    <a:pt x="36046" y="6188"/>
                  </a:moveTo>
                  <a:cubicBezTo>
                    <a:pt x="36718" y="10895"/>
                    <a:pt x="36987" y="15737"/>
                    <a:pt x="36987" y="20445"/>
                  </a:cubicBezTo>
                  <a:cubicBezTo>
                    <a:pt x="32414" y="20848"/>
                    <a:pt x="27841" y="21521"/>
                    <a:pt x="23268" y="22462"/>
                  </a:cubicBezTo>
                  <a:cubicBezTo>
                    <a:pt x="23672" y="17755"/>
                    <a:pt x="23672" y="12913"/>
                    <a:pt x="23403" y="8205"/>
                  </a:cubicBezTo>
                  <a:cubicBezTo>
                    <a:pt x="27572" y="7264"/>
                    <a:pt x="31742" y="6591"/>
                    <a:pt x="36046" y="6188"/>
                  </a:cubicBezTo>
                  <a:close/>
                  <a:moveTo>
                    <a:pt x="21251" y="8743"/>
                  </a:moveTo>
                  <a:lnTo>
                    <a:pt x="21251" y="8743"/>
                  </a:lnTo>
                  <a:cubicBezTo>
                    <a:pt x="21385" y="13451"/>
                    <a:pt x="21385" y="18158"/>
                    <a:pt x="20982" y="23000"/>
                  </a:cubicBezTo>
                  <a:cubicBezTo>
                    <a:pt x="16005" y="24076"/>
                    <a:pt x="11164" y="25556"/>
                    <a:pt x="6456" y="27439"/>
                  </a:cubicBezTo>
                  <a:cubicBezTo>
                    <a:pt x="7263" y="22597"/>
                    <a:pt x="7667" y="17755"/>
                    <a:pt x="7801" y="12913"/>
                  </a:cubicBezTo>
                  <a:cubicBezTo>
                    <a:pt x="12240" y="11164"/>
                    <a:pt x="16678" y="9819"/>
                    <a:pt x="21251" y="8743"/>
                  </a:cubicBezTo>
                  <a:close/>
                  <a:moveTo>
                    <a:pt x="36987" y="22731"/>
                  </a:moveTo>
                  <a:cubicBezTo>
                    <a:pt x="36853" y="27573"/>
                    <a:pt x="36449" y="32415"/>
                    <a:pt x="35642" y="37123"/>
                  </a:cubicBezTo>
                  <a:cubicBezTo>
                    <a:pt x="30666" y="37526"/>
                    <a:pt x="25689" y="38333"/>
                    <a:pt x="20847" y="39409"/>
                  </a:cubicBezTo>
                  <a:cubicBezTo>
                    <a:pt x="21923" y="34567"/>
                    <a:pt x="22730" y="29725"/>
                    <a:pt x="23134" y="24749"/>
                  </a:cubicBezTo>
                  <a:cubicBezTo>
                    <a:pt x="27707" y="23807"/>
                    <a:pt x="32280" y="23135"/>
                    <a:pt x="36987" y="22731"/>
                  </a:cubicBezTo>
                  <a:close/>
                  <a:moveTo>
                    <a:pt x="20309" y="1"/>
                  </a:moveTo>
                  <a:cubicBezTo>
                    <a:pt x="20578" y="2153"/>
                    <a:pt x="20847" y="4305"/>
                    <a:pt x="20982" y="6457"/>
                  </a:cubicBezTo>
                  <a:cubicBezTo>
                    <a:pt x="16543" y="7533"/>
                    <a:pt x="12240" y="8878"/>
                    <a:pt x="7936" y="10492"/>
                  </a:cubicBezTo>
                  <a:cubicBezTo>
                    <a:pt x="7936" y="8609"/>
                    <a:pt x="7936" y="6726"/>
                    <a:pt x="7801" y="4843"/>
                  </a:cubicBezTo>
                  <a:cubicBezTo>
                    <a:pt x="7129" y="5515"/>
                    <a:pt x="6322" y="6053"/>
                    <a:pt x="5649" y="6726"/>
                  </a:cubicBezTo>
                  <a:cubicBezTo>
                    <a:pt x="5649" y="8340"/>
                    <a:pt x="5649" y="9819"/>
                    <a:pt x="5649" y="11433"/>
                  </a:cubicBezTo>
                  <a:cubicBezTo>
                    <a:pt x="4170" y="11971"/>
                    <a:pt x="2690" y="12644"/>
                    <a:pt x="1211" y="13316"/>
                  </a:cubicBezTo>
                  <a:cubicBezTo>
                    <a:pt x="673" y="14258"/>
                    <a:pt x="404" y="15199"/>
                    <a:pt x="0" y="16275"/>
                  </a:cubicBezTo>
                  <a:cubicBezTo>
                    <a:pt x="1883" y="15334"/>
                    <a:pt x="3766" y="14527"/>
                    <a:pt x="5649" y="13720"/>
                  </a:cubicBezTo>
                  <a:lnTo>
                    <a:pt x="5649" y="13720"/>
                  </a:lnTo>
                  <a:cubicBezTo>
                    <a:pt x="5380" y="18696"/>
                    <a:pt x="4842" y="23538"/>
                    <a:pt x="4035" y="28380"/>
                  </a:cubicBezTo>
                  <a:cubicBezTo>
                    <a:pt x="2690" y="28918"/>
                    <a:pt x="1480" y="29456"/>
                    <a:pt x="135" y="29994"/>
                  </a:cubicBezTo>
                  <a:cubicBezTo>
                    <a:pt x="404" y="30667"/>
                    <a:pt x="673" y="31474"/>
                    <a:pt x="942" y="32146"/>
                  </a:cubicBezTo>
                  <a:cubicBezTo>
                    <a:pt x="1749" y="31743"/>
                    <a:pt x="2556" y="31339"/>
                    <a:pt x="3497" y="30936"/>
                  </a:cubicBezTo>
                  <a:lnTo>
                    <a:pt x="3497" y="30936"/>
                  </a:lnTo>
                  <a:cubicBezTo>
                    <a:pt x="3228" y="32550"/>
                    <a:pt x="2825" y="34029"/>
                    <a:pt x="2421" y="35509"/>
                  </a:cubicBezTo>
                  <a:lnTo>
                    <a:pt x="3901" y="38737"/>
                  </a:lnTo>
                  <a:cubicBezTo>
                    <a:pt x="4708" y="35778"/>
                    <a:pt x="5380" y="32953"/>
                    <a:pt x="5918" y="29994"/>
                  </a:cubicBezTo>
                  <a:cubicBezTo>
                    <a:pt x="10760" y="27977"/>
                    <a:pt x="15736" y="26497"/>
                    <a:pt x="20847" y="25287"/>
                  </a:cubicBezTo>
                  <a:lnTo>
                    <a:pt x="20847" y="25287"/>
                  </a:lnTo>
                  <a:cubicBezTo>
                    <a:pt x="20309" y="30263"/>
                    <a:pt x="19502" y="35105"/>
                    <a:pt x="18426" y="39947"/>
                  </a:cubicBezTo>
                  <a:cubicBezTo>
                    <a:pt x="14257" y="41023"/>
                    <a:pt x="10088" y="42368"/>
                    <a:pt x="6053" y="43848"/>
                  </a:cubicBezTo>
                  <a:lnTo>
                    <a:pt x="6994" y="45865"/>
                  </a:lnTo>
                  <a:cubicBezTo>
                    <a:pt x="10491" y="44520"/>
                    <a:pt x="14123" y="43444"/>
                    <a:pt x="17754" y="42503"/>
                  </a:cubicBezTo>
                  <a:lnTo>
                    <a:pt x="17754" y="42503"/>
                  </a:lnTo>
                  <a:cubicBezTo>
                    <a:pt x="17216" y="44924"/>
                    <a:pt x="16409" y="47345"/>
                    <a:pt x="15602" y="49766"/>
                  </a:cubicBezTo>
                  <a:cubicBezTo>
                    <a:pt x="16409" y="49631"/>
                    <a:pt x="17216" y="49497"/>
                    <a:pt x="18023" y="49228"/>
                  </a:cubicBezTo>
                  <a:cubicBezTo>
                    <a:pt x="18830" y="46807"/>
                    <a:pt x="19637" y="44386"/>
                    <a:pt x="20175" y="41830"/>
                  </a:cubicBezTo>
                  <a:cubicBezTo>
                    <a:pt x="25151" y="40754"/>
                    <a:pt x="30262" y="39813"/>
                    <a:pt x="35373" y="39409"/>
                  </a:cubicBezTo>
                  <a:lnTo>
                    <a:pt x="35373" y="39409"/>
                  </a:lnTo>
                  <a:cubicBezTo>
                    <a:pt x="35104" y="40620"/>
                    <a:pt x="34835" y="41830"/>
                    <a:pt x="34566" y="43041"/>
                  </a:cubicBezTo>
                  <a:cubicBezTo>
                    <a:pt x="35508" y="42637"/>
                    <a:pt x="36315" y="42234"/>
                    <a:pt x="37122" y="41830"/>
                  </a:cubicBezTo>
                  <a:cubicBezTo>
                    <a:pt x="37256" y="40889"/>
                    <a:pt x="37525" y="40082"/>
                    <a:pt x="37660" y="39140"/>
                  </a:cubicBezTo>
                  <a:cubicBezTo>
                    <a:pt x="39139" y="39140"/>
                    <a:pt x="40619" y="39006"/>
                    <a:pt x="42098" y="39006"/>
                  </a:cubicBezTo>
                  <a:cubicBezTo>
                    <a:pt x="43309" y="38199"/>
                    <a:pt x="44385" y="37526"/>
                    <a:pt x="45595" y="36719"/>
                  </a:cubicBezTo>
                  <a:cubicBezTo>
                    <a:pt x="43040" y="36719"/>
                    <a:pt x="40484" y="36854"/>
                    <a:pt x="37929" y="36988"/>
                  </a:cubicBezTo>
                  <a:cubicBezTo>
                    <a:pt x="38736" y="32146"/>
                    <a:pt x="39139" y="27304"/>
                    <a:pt x="39139" y="22462"/>
                  </a:cubicBezTo>
                  <a:cubicBezTo>
                    <a:pt x="40946" y="22367"/>
                    <a:pt x="42753" y="22272"/>
                    <a:pt x="44560" y="22272"/>
                  </a:cubicBezTo>
                  <a:cubicBezTo>
                    <a:pt x="45309" y="22272"/>
                    <a:pt x="46057" y="22288"/>
                    <a:pt x="46806" y="22328"/>
                  </a:cubicBezTo>
                  <a:lnTo>
                    <a:pt x="45864" y="20176"/>
                  </a:lnTo>
                  <a:cubicBezTo>
                    <a:pt x="43578" y="20176"/>
                    <a:pt x="41426" y="20176"/>
                    <a:pt x="39139" y="20310"/>
                  </a:cubicBezTo>
                  <a:cubicBezTo>
                    <a:pt x="39139" y="15737"/>
                    <a:pt x="38870" y="11299"/>
                    <a:pt x="38332" y="6860"/>
                  </a:cubicBezTo>
                  <a:cubicBezTo>
                    <a:pt x="37256" y="5784"/>
                    <a:pt x="36180" y="4843"/>
                    <a:pt x="35104" y="4036"/>
                  </a:cubicBezTo>
                  <a:cubicBezTo>
                    <a:pt x="31069" y="4439"/>
                    <a:pt x="27169" y="5112"/>
                    <a:pt x="23268" y="5919"/>
                  </a:cubicBezTo>
                  <a:cubicBezTo>
                    <a:pt x="22999" y="4036"/>
                    <a:pt x="22865" y="2018"/>
                    <a:pt x="2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 rot="1064567">
              <a:off x="1024698" y="870136"/>
              <a:ext cx="123166" cy="128937"/>
            </a:xfrm>
            <a:custGeom>
              <a:rect b="b" l="l" r="r" t="t"/>
              <a:pathLst>
                <a:path extrusionOk="0" h="14926" w="14258">
                  <a:moveTo>
                    <a:pt x="5909" y="0"/>
                  </a:moveTo>
                  <a:cubicBezTo>
                    <a:pt x="5267" y="0"/>
                    <a:pt x="4635" y="129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5"/>
                    <a:pt x="8348" y="14925"/>
                  </a:cubicBezTo>
                  <a:cubicBezTo>
                    <a:pt x="8990" y="14925"/>
                    <a:pt x="9623" y="14796"/>
                    <a:pt x="10222" y="14524"/>
                  </a:cubicBezTo>
                  <a:cubicBezTo>
                    <a:pt x="13181" y="13179"/>
                    <a:pt x="14257" y="9010"/>
                    <a:pt x="12509" y="5109"/>
                  </a:cubicBezTo>
                  <a:cubicBezTo>
                    <a:pt x="11114" y="1999"/>
                    <a:pt x="8437" y="0"/>
                    <a:pt x="5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 rot="1064567">
              <a:off x="1047497" y="1080984"/>
              <a:ext cx="122000" cy="128937"/>
            </a:xfrm>
            <a:custGeom>
              <a:rect b="b" l="l" r="r" t="t"/>
              <a:pathLst>
                <a:path extrusionOk="0" h="14926" w="14123">
                  <a:moveTo>
                    <a:pt x="5909" y="1"/>
                  </a:moveTo>
                  <a:cubicBezTo>
                    <a:pt x="5267" y="1"/>
                    <a:pt x="4634" y="130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6"/>
                    <a:pt x="8348" y="14926"/>
                  </a:cubicBezTo>
                  <a:cubicBezTo>
                    <a:pt x="8990" y="14926"/>
                    <a:pt x="9623" y="14797"/>
                    <a:pt x="10222" y="14524"/>
                  </a:cubicBezTo>
                  <a:cubicBezTo>
                    <a:pt x="13181" y="13179"/>
                    <a:pt x="14123" y="9010"/>
                    <a:pt x="12509" y="5109"/>
                  </a:cubicBezTo>
                  <a:cubicBezTo>
                    <a:pt x="11114" y="1999"/>
                    <a:pt x="8437" y="1"/>
                    <a:pt x="5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 rot="1064567">
              <a:off x="608245" y="906860"/>
              <a:ext cx="117353" cy="621601"/>
            </a:xfrm>
            <a:custGeom>
              <a:rect b="b" l="l" r="r" t="t"/>
              <a:pathLst>
                <a:path extrusionOk="0" h="71958" w="13585">
                  <a:moveTo>
                    <a:pt x="6725" y="0"/>
                  </a:moveTo>
                  <a:cubicBezTo>
                    <a:pt x="2959" y="0"/>
                    <a:pt x="0" y="2959"/>
                    <a:pt x="0" y="6725"/>
                  </a:cubicBezTo>
                  <a:lnTo>
                    <a:pt x="0" y="65232"/>
                  </a:lnTo>
                  <a:cubicBezTo>
                    <a:pt x="0" y="68998"/>
                    <a:pt x="2959" y="71957"/>
                    <a:pt x="6725" y="71957"/>
                  </a:cubicBezTo>
                  <a:cubicBezTo>
                    <a:pt x="10491" y="71957"/>
                    <a:pt x="13584" y="68998"/>
                    <a:pt x="13584" y="65232"/>
                  </a:cubicBezTo>
                  <a:lnTo>
                    <a:pt x="13584" y="6725"/>
                  </a:lnTo>
                  <a:cubicBezTo>
                    <a:pt x="13584" y="2959"/>
                    <a:pt x="10491" y="0"/>
                    <a:pt x="6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38"/>
          <p:cNvGrpSpPr/>
          <p:nvPr/>
        </p:nvGrpSpPr>
        <p:grpSpPr>
          <a:xfrm>
            <a:off x="7488590" y="207931"/>
            <a:ext cx="1450083" cy="1110802"/>
            <a:chOff x="7395640" y="275757"/>
            <a:chExt cx="1450083" cy="1110802"/>
          </a:xfrm>
        </p:grpSpPr>
        <p:sp>
          <p:nvSpPr>
            <p:cNvPr id="348" name="Google Shape;348;p38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rect b="b" l="l" r="r" t="t"/>
              <a:pathLst>
                <a:path extrusionOk="0" h="32695" w="5151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rect b="b" l="l" r="r" t="t"/>
              <a:pathLst>
                <a:path extrusionOk="0" h="29908" w="4869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rect b="b" l="l" r="r" t="t"/>
              <a:pathLst>
                <a:path extrusionOk="0" h="7554" w="7831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rect b="b" l="l" r="r" t="t"/>
              <a:pathLst>
                <a:path extrusionOk="0" h="9800" w="7787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rect b="b" l="l" r="r" t="t"/>
              <a:pathLst>
                <a:path extrusionOk="0" h="8325" w="589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rect b="b" l="l" r="r" t="t"/>
              <a:pathLst>
                <a:path extrusionOk="0" h="8112" w="7587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8"/>
          <p:cNvSpPr/>
          <p:nvPr/>
        </p:nvSpPr>
        <p:spPr>
          <a:xfrm rot="-891077">
            <a:off x="673456" y="4121416"/>
            <a:ext cx="412538" cy="306924"/>
          </a:xfrm>
          <a:custGeom>
            <a:rect b="b" l="l" r="r" t="t"/>
            <a:pathLst>
              <a:path extrusionOk="0" h="8201" w="11023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idx="1" type="body"/>
          </p:nvPr>
        </p:nvSpPr>
        <p:spPr>
          <a:xfrm>
            <a:off x="801475" y="1203950"/>
            <a:ext cx="8020200" cy="37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en" sz="26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Product Manager</a:t>
            </a:r>
            <a:endParaRPr sz="26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Định nghĩa								          |Mạnh Tân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Vai trò và l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ời khuyên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						   |Văn Trung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Kỹ năng  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" sz="26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Product Owner </a:t>
            </a:r>
            <a:r>
              <a:rPr lang="en" sz="22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    </a:t>
            </a:r>
            <a:endParaRPr sz="22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Định nghĩa và vai trò                                                 |Khương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Mức lương, cơ hội phát triển và k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ỹ năng cần thiết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|Thắng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en" sz="26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Comparison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Anh Khoa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9"/>
          <p:cNvSpPr txBox="1"/>
          <p:nvPr>
            <p:ph type="title"/>
          </p:nvPr>
        </p:nvSpPr>
        <p:spPr>
          <a:xfrm>
            <a:off x="3167400" y="509450"/>
            <a:ext cx="28092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Comfortaa"/>
                <a:ea typeface="Comfortaa"/>
                <a:cs typeface="Comfortaa"/>
                <a:sym typeface="Comfortaa"/>
              </a:rPr>
              <a:t>Nội Dung</a:t>
            </a:r>
            <a:endParaRPr sz="42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61" name="Google Shape;361;p39"/>
          <p:cNvGrpSpPr/>
          <p:nvPr/>
        </p:nvGrpSpPr>
        <p:grpSpPr>
          <a:xfrm>
            <a:off x="7395647" y="203135"/>
            <a:ext cx="1225379" cy="1070131"/>
            <a:chOff x="5815400" y="236332"/>
            <a:chExt cx="1157875" cy="1011275"/>
          </a:xfrm>
        </p:grpSpPr>
        <p:sp>
          <p:nvSpPr>
            <p:cNvPr id="362" name="Google Shape;362;p39"/>
            <p:cNvSpPr/>
            <p:nvPr/>
          </p:nvSpPr>
          <p:spPr>
            <a:xfrm>
              <a:off x="5815400" y="236332"/>
              <a:ext cx="1157875" cy="1011275"/>
            </a:xfrm>
            <a:custGeom>
              <a:rect b="b" l="l" r="r" t="t"/>
              <a:pathLst>
                <a:path extrusionOk="0" h="40451" w="46315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5855300" y="271357"/>
              <a:ext cx="1087375" cy="926175"/>
            </a:xfrm>
            <a:custGeom>
              <a:rect b="b" l="l" r="r" t="t"/>
              <a:pathLst>
                <a:path extrusionOk="0" h="37047" w="43495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6124350" y="605582"/>
              <a:ext cx="152175" cy="193925"/>
            </a:xfrm>
            <a:custGeom>
              <a:rect b="b" l="l" r="r" t="t"/>
              <a:pathLst>
                <a:path extrusionOk="0" h="7757" w="6087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6274650" y="573107"/>
              <a:ext cx="91875" cy="182800"/>
            </a:xfrm>
            <a:custGeom>
              <a:rect b="b" l="l" r="r" t="t"/>
              <a:pathLst>
                <a:path extrusionOk="0" h="7312" w="3675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6359075" y="515582"/>
              <a:ext cx="170725" cy="199500"/>
            </a:xfrm>
            <a:custGeom>
              <a:rect b="b" l="l" r="r" t="t"/>
              <a:pathLst>
                <a:path extrusionOk="0" h="7980" w="6829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6552975" y="455282"/>
              <a:ext cx="140125" cy="211550"/>
            </a:xfrm>
            <a:custGeom>
              <a:rect b="b" l="l" r="r" t="t"/>
              <a:pathLst>
                <a:path extrusionOk="0" h="8462" w="5605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39"/>
          <p:cNvGrpSpPr/>
          <p:nvPr/>
        </p:nvGrpSpPr>
        <p:grpSpPr>
          <a:xfrm>
            <a:off x="-11" y="110362"/>
            <a:ext cx="1446536" cy="932212"/>
            <a:chOff x="306728" y="422484"/>
            <a:chExt cx="1957689" cy="1197754"/>
          </a:xfrm>
        </p:grpSpPr>
        <p:sp>
          <p:nvSpPr>
            <p:cNvPr id="369" name="Google Shape;369;p39"/>
            <p:cNvSpPr/>
            <p:nvPr/>
          </p:nvSpPr>
          <p:spPr>
            <a:xfrm rot="-993090">
              <a:off x="370595" y="665541"/>
              <a:ext cx="1809909" cy="711640"/>
            </a:xfrm>
            <a:custGeom>
              <a:rect b="b" l="l" r="r" t="t"/>
              <a:pathLst>
                <a:path extrusionOk="0" h="14852" w="37773">
                  <a:moveTo>
                    <a:pt x="25437" y="1"/>
                  </a:moveTo>
                  <a:cubicBezTo>
                    <a:pt x="17255" y="1"/>
                    <a:pt x="4330" y="510"/>
                    <a:pt x="2388" y="1418"/>
                  </a:cubicBezTo>
                  <a:cubicBezTo>
                    <a:pt x="1035" y="2070"/>
                    <a:pt x="542" y="3933"/>
                    <a:pt x="367" y="5381"/>
                  </a:cubicBezTo>
                  <a:cubicBezTo>
                    <a:pt x="1" y="8326"/>
                    <a:pt x="622" y="12321"/>
                    <a:pt x="2261" y="13658"/>
                  </a:cubicBezTo>
                  <a:cubicBezTo>
                    <a:pt x="3534" y="14693"/>
                    <a:pt x="10872" y="14852"/>
                    <a:pt x="15122" y="14852"/>
                  </a:cubicBezTo>
                  <a:cubicBezTo>
                    <a:pt x="19786" y="14852"/>
                    <a:pt x="24593" y="14661"/>
                    <a:pt x="28318" y="14327"/>
                  </a:cubicBezTo>
                  <a:cubicBezTo>
                    <a:pt x="35131" y="13722"/>
                    <a:pt x="35560" y="12910"/>
                    <a:pt x="35767" y="12528"/>
                  </a:cubicBezTo>
                  <a:cubicBezTo>
                    <a:pt x="36324" y="11509"/>
                    <a:pt x="36913" y="9615"/>
                    <a:pt x="37232" y="7848"/>
                  </a:cubicBezTo>
                  <a:cubicBezTo>
                    <a:pt x="37534" y="6225"/>
                    <a:pt x="37773" y="3948"/>
                    <a:pt x="37136" y="2341"/>
                  </a:cubicBezTo>
                  <a:cubicBezTo>
                    <a:pt x="36786" y="1433"/>
                    <a:pt x="36229" y="845"/>
                    <a:pt x="35449" y="574"/>
                  </a:cubicBezTo>
                  <a:cubicBezTo>
                    <a:pt x="34080" y="96"/>
                    <a:pt x="29257" y="1"/>
                    <a:pt x="2543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 rot="-993090">
              <a:off x="372599" y="687993"/>
              <a:ext cx="1836598" cy="654812"/>
            </a:xfrm>
            <a:custGeom>
              <a:rect b="b" l="l" r="r" t="t"/>
              <a:pathLst>
                <a:path extrusionOk="0" h="13666" w="38330">
                  <a:moveTo>
                    <a:pt x="25371" y="0"/>
                  </a:moveTo>
                  <a:cubicBezTo>
                    <a:pt x="16328" y="0"/>
                    <a:pt x="4244" y="587"/>
                    <a:pt x="2579" y="1378"/>
                  </a:cubicBezTo>
                  <a:cubicBezTo>
                    <a:pt x="0" y="2603"/>
                    <a:pt x="414" y="10833"/>
                    <a:pt x="2579" y="12600"/>
                  </a:cubicBezTo>
                  <a:cubicBezTo>
                    <a:pt x="3466" y="13324"/>
                    <a:pt x="8904" y="13666"/>
                    <a:pt x="15094" y="13666"/>
                  </a:cubicBezTo>
                  <a:cubicBezTo>
                    <a:pt x="24008" y="13666"/>
                    <a:pt x="34483" y="12957"/>
                    <a:pt x="35178" y="11660"/>
                  </a:cubicBezTo>
                  <a:cubicBezTo>
                    <a:pt x="36356" y="9464"/>
                    <a:pt x="38330" y="1648"/>
                    <a:pt x="35178" y="550"/>
                  </a:cubicBezTo>
                  <a:cubicBezTo>
                    <a:pt x="34093" y="164"/>
                    <a:pt x="30158" y="0"/>
                    <a:pt x="25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 rot="-993090">
              <a:off x="683694" y="1018885"/>
              <a:ext cx="1278335" cy="186822"/>
            </a:xfrm>
            <a:custGeom>
              <a:rect b="b" l="l" r="r" t="t"/>
              <a:pathLst>
                <a:path extrusionOk="0" h="3899" w="26679">
                  <a:moveTo>
                    <a:pt x="4681" y="1"/>
                  </a:moveTo>
                  <a:cubicBezTo>
                    <a:pt x="4203" y="17"/>
                    <a:pt x="3726" y="17"/>
                    <a:pt x="3248" y="17"/>
                  </a:cubicBezTo>
                  <a:cubicBezTo>
                    <a:pt x="2516" y="32"/>
                    <a:pt x="1800" y="80"/>
                    <a:pt x="1067" y="208"/>
                  </a:cubicBezTo>
                  <a:cubicBezTo>
                    <a:pt x="860" y="255"/>
                    <a:pt x="622" y="271"/>
                    <a:pt x="447" y="478"/>
                  </a:cubicBezTo>
                  <a:cubicBezTo>
                    <a:pt x="271" y="685"/>
                    <a:pt x="240" y="1099"/>
                    <a:pt x="208" y="1417"/>
                  </a:cubicBezTo>
                  <a:cubicBezTo>
                    <a:pt x="144" y="2054"/>
                    <a:pt x="1" y="3375"/>
                    <a:pt x="542" y="3614"/>
                  </a:cubicBezTo>
                  <a:cubicBezTo>
                    <a:pt x="829" y="3741"/>
                    <a:pt x="1163" y="3789"/>
                    <a:pt x="1465" y="3853"/>
                  </a:cubicBezTo>
                  <a:cubicBezTo>
                    <a:pt x="1676" y="3888"/>
                    <a:pt x="1888" y="3899"/>
                    <a:pt x="2099" y="3899"/>
                  </a:cubicBezTo>
                  <a:cubicBezTo>
                    <a:pt x="2270" y="3899"/>
                    <a:pt x="2440" y="3892"/>
                    <a:pt x="2611" y="3884"/>
                  </a:cubicBezTo>
                  <a:cubicBezTo>
                    <a:pt x="3328" y="3853"/>
                    <a:pt x="4028" y="3853"/>
                    <a:pt x="4728" y="3853"/>
                  </a:cubicBezTo>
                  <a:cubicBezTo>
                    <a:pt x="6400" y="3869"/>
                    <a:pt x="8055" y="3869"/>
                    <a:pt x="9726" y="3869"/>
                  </a:cubicBezTo>
                  <a:lnTo>
                    <a:pt x="16189" y="3869"/>
                  </a:lnTo>
                  <a:cubicBezTo>
                    <a:pt x="17972" y="3869"/>
                    <a:pt x="19754" y="3869"/>
                    <a:pt x="21537" y="3853"/>
                  </a:cubicBezTo>
                  <a:cubicBezTo>
                    <a:pt x="22031" y="3853"/>
                    <a:pt x="22508" y="3853"/>
                    <a:pt x="23002" y="3837"/>
                  </a:cubicBezTo>
                  <a:cubicBezTo>
                    <a:pt x="23734" y="3837"/>
                    <a:pt x="24482" y="3869"/>
                    <a:pt x="25230" y="3869"/>
                  </a:cubicBezTo>
                  <a:cubicBezTo>
                    <a:pt x="25319" y="3869"/>
                    <a:pt x="25422" y="3873"/>
                    <a:pt x="25531" y="3873"/>
                  </a:cubicBezTo>
                  <a:cubicBezTo>
                    <a:pt x="25968" y="3873"/>
                    <a:pt x="26500" y="3802"/>
                    <a:pt x="26615" y="3089"/>
                  </a:cubicBezTo>
                  <a:cubicBezTo>
                    <a:pt x="26679" y="2722"/>
                    <a:pt x="26663" y="2325"/>
                    <a:pt x="26647" y="1943"/>
                  </a:cubicBezTo>
                  <a:cubicBezTo>
                    <a:pt x="26647" y="1608"/>
                    <a:pt x="26647" y="1258"/>
                    <a:pt x="26599" y="908"/>
                  </a:cubicBezTo>
                  <a:cubicBezTo>
                    <a:pt x="26599" y="876"/>
                    <a:pt x="26599" y="828"/>
                    <a:pt x="26583" y="781"/>
                  </a:cubicBezTo>
                  <a:cubicBezTo>
                    <a:pt x="26583" y="701"/>
                    <a:pt x="26551" y="637"/>
                    <a:pt x="26519" y="590"/>
                  </a:cubicBezTo>
                  <a:cubicBezTo>
                    <a:pt x="26408" y="319"/>
                    <a:pt x="26185" y="192"/>
                    <a:pt x="25962" y="128"/>
                  </a:cubicBezTo>
                  <a:cubicBezTo>
                    <a:pt x="25644" y="26"/>
                    <a:pt x="25315" y="16"/>
                    <a:pt x="24993" y="16"/>
                  </a:cubicBezTo>
                  <a:cubicBezTo>
                    <a:pt x="24912" y="16"/>
                    <a:pt x="24832" y="17"/>
                    <a:pt x="24753" y="17"/>
                  </a:cubicBezTo>
                  <a:lnTo>
                    <a:pt x="23447" y="17"/>
                  </a:lnTo>
                  <a:cubicBezTo>
                    <a:pt x="22922" y="17"/>
                    <a:pt x="22413" y="1"/>
                    <a:pt x="21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 rot="-993090">
              <a:off x="1151409" y="970831"/>
              <a:ext cx="789407" cy="149496"/>
            </a:xfrm>
            <a:custGeom>
              <a:rect b="b" l="l" r="r" t="t"/>
              <a:pathLst>
                <a:path extrusionOk="0" h="3120" w="16475">
                  <a:moveTo>
                    <a:pt x="32" y="1"/>
                  </a:moveTo>
                  <a:cubicBezTo>
                    <a:pt x="32" y="64"/>
                    <a:pt x="0" y="2786"/>
                    <a:pt x="0" y="3105"/>
                  </a:cubicBezTo>
                  <a:cubicBezTo>
                    <a:pt x="5189" y="3105"/>
                    <a:pt x="11811" y="3105"/>
                    <a:pt x="13100" y="3073"/>
                  </a:cubicBezTo>
                  <a:cubicBezTo>
                    <a:pt x="13145" y="3072"/>
                    <a:pt x="13190" y="3072"/>
                    <a:pt x="13236" y="3072"/>
                  </a:cubicBezTo>
                  <a:cubicBezTo>
                    <a:pt x="13769" y="3072"/>
                    <a:pt x="14395" y="3120"/>
                    <a:pt x="14939" y="3120"/>
                  </a:cubicBezTo>
                  <a:cubicBezTo>
                    <a:pt x="15304" y="3120"/>
                    <a:pt x="15633" y="3098"/>
                    <a:pt x="15870" y="3025"/>
                  </a:cubicBezTo>
                  <a:cubicBezTo>
                    <a:pt x="16395" y="2866"/>
                    <a:pt x="16347" y="2929"/>
                    <a:pt x="16395" y="2707"/>
                  </a:cubicBezTo>
                  <a:cubicBezTo>
                    <a:pt x="16475" y="2325"/>
                    <a:pt x="16443" y="908"/>
                    <a:pt x="16379" y="494"/>
                  </a:cubicBezTo>
                  <a:cubicBezTo>
                    <a:pt x="16331" y="239"/>
                    <a:pt x="16188" y="255"/>
                    <a:pt x="15408" y="112"/>
                  </a:cubicBezTo>
                  <a:cubicBezTo>
                    <a:pt x="14979" y="48"/>
                    <a:pt x="14183" y="32"/>
                    <a:pt x="13673" y="17"/>
                  </a:cubicBezTo>
                  <a:cubicBezTo>
                    <a:pt x="12288" y="1"/>
                    <a:pt x="5476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 rot="-993090">
              <a:off x="955235" y="899474"/>
              <a:ext cx="111403" cy="141686"/>
            </a:xfrm>
            <a:custGeom>
              <a:rect b="b" l="l" r="r" t="t"/>
              <a:pathLst>
                <a:path extrusionOk="0" h="2957" w="2325">
                  <a:moveTo>
                    <a:pt x="2114" y="0"/>
                  </a:moveTo>
                  <a:cubicBezTo>
                    <a:pt x="2055" y="0"/>
                    <a:pt x="1998" y="32"/>
                    <a:pt x="1990" y="102"/>
                  </a:cubicBezTo>
                  <a:cubicBezTo>
                    <a:pt x="1943" y="309"/>
                    <a:pt x="1959" y="532"/>
                    <a:pt x="1943" y="755"/>
                  </a:cubicBezTo>
                  <a:cubicBezTo>
                    <a:pt x="1911" y="1009"/>
                    <a:pt x="1863" y="1280"/>
                    <a:pt x="1799" y="1535"/>
                  </a:cubicBezTo>
                  <a:cubicBezTo>
                    <a:pt x="1704" y="1885"/>
                    <a:pt x="1577" y="2490"/>
                    <a:pt x="1163" y="2633"/>
                  </a:cubicBezTo>
                  <a:cubicBezTo>
                    <a:pt x="1104" y="2651"/>
                    <a:pt x="1049" y="2659"/>
                    <a:pt x="998" y="2659"/>
                  </a:cubicBezTo>
                  <a:cubicBezTo>
                    <a:pt x="543" y="2659"/>
                    <a:pt x="349" y="2018"/>
                    <a:pt x="335" y="1646"/>
                  </a:cubicBezTo>
                  <a:cubicBezTo>
                    <a:pt x="303" y="1391"/>
                    <a:pt x="319" y="1137"/>
                    <a:pt x="303" y="882"/>
                  </a:cubicBezTo>
                  <a:cubicBezTo>
                    <a:pt x="287" y="659"/>
                    <a:pt x="319" y="420"/>
                    <a:pt x="208" y="229"/>
                  </a:cubicBezTo>
                  <a:cubicBezTo>
                    <a:pt x="200" y="213"/>
                    <a:pt x="184" y="205"/>
                    <a:pt x="168" y="205"/>
                  </a:cubicBezTo>
                  <a:cubicBezTo>
                    <a:pt x="152" y="205"/>
                    <a:pt x="136" y="213"/>
                    <a:pt x="128" y="229"/>
                  </a:cubicBezTo>
                  <a:cubicBezTo>
                    <a:pt x="1" y="484"/>
                    <a:pt x="33" y="882"/>
                    <a:pt x="33" y="1168"/>
                  </a:cubicBezTo>
                  <a:cubicBezTo>
                    <a:pt x="33" y="1471"/>
                    <a:pt x="17" y="1773"/>
                    <a:pt x="96" y="2076"/>
                  </a:cubicBezTo>
                  <a:cubicBezTo>
                    <a:pt x="186" y="2509"/>
                    <a:pt x="542" y="2957"/>
                    <a:pt x="1021" y="2957"/>
                  </a:cubicBezTo>
                  <a:cubicBezTo>
                    <a:pt x="1052" y="2957"/>
                    <a:pt x="1083" y="2955"/>
                    <a:pt x="1115" y="2951"/>
                  </a:cubicBezTo>
                  <a:cubicBezTo>
                    <a:pt x="1608" y="2903"/>
                    <a:pt x="1847" y="2410"/>
                    <a:pt x="1990" y="1996"/>
                  </a:cubicBezTo>
                  <a:cubicBezTo>
                    <a:pt x="2102" y="1678"/>
                    <a:pt x="2165" y="1375"/>
                    <a:pt x="2213" y="1057"/>
                  </a:cubicBezTo>
                  <a:cubicBezTo>
                    <a:pt x="2261" y="739"/>
                    <a:pt x="2325" y="404"/>
                    <a:pt x="2261" y="102"/>
                  </a:cubicBezTo>
                  <a:cubicBezTo>
                    <a:pt x="2245" y="36"/>
                    <a:pt x="2178" y="0"/>
                    <a:pt x="2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 rot="-993090">
              <a:off x="1079671" y="856525"/>
              <a:ext cx="96166" cy="151556"/>
            </a:xfrm>
            <a:custGeom>
              <a:rect b="b" l="l" r="r" t="t"/>
              <a:pathLst>
                <a:path extrusionOk="0" h="3163" w="2007">
                  <a:moveTo>
                    <a:pt x="837" y="294"/>
                  </a:moveTo>
                  <a:cubicBezTo>
                    <a:pt x="919" y="294"/>
                    <a:pt x="1001" y="301"/>
                    <a:pt x="1083" y="319"/>
                  </a:cubicBezTo>
                  <a:cubicBezTo>
                    <a:pt x="1354" y="398"/>
                    <a:pt x="1624" y="589"/>
                    <a:pt x="1624" y="908"/>
                  </a:cubicBezTo>
                  <a:cubicBezTo>
                    <a:pt x="1608" y="1544"/>
                    <a:pt x="876" y="1688"/>
                    <a:pt x="367" y="1704"/>
                  </a:cubicBezTo>
                  <a:cubicBezTo>
                    <a:pt x="367" y="1640"/>
                    <a:pt x="351" y="1560"/>
                    <a:pt x="351" y="1497"/>
                  </a:cubicBezTo>
                  <a:cubicBezTo>
                    <a:pt x="351" y="1242"/>
                    <a:pt x="319" y="987"/>
                    <a:pt x="303" y="733"/>
                  </a:cubicBezTo>
                  <a:cubicBezTo>
                    <a:pt x="287" y="605"/>
                    <a:pt x="287" y="446"/>
                    <a:pt x="223" y="335"/>
                  </a:cubicBezTo>
                  <a:cubicBezTo>
                    <a:pt x="428" y="335"/>
                    <a:pt x="633" y="294"/>
                    <a:pt x="837" y="294"/>
                  </a:cubicBezTo>
                  <a:close/>
                  <a:moveTo>
                    <a:pt x="770" y="1"/>
                  </a:moveTo>
                  <a:cubicBezTo>
                    <a:pt x="533" y="1"/>
                    <a:pt x="299" y="46"/>
                    <a:pt x="112" y="128"/>
                  </a:cubicBezTo>
                  <a:cubicBezTo>
                    <a:pt x="48" y="160"/>
                    <a:pt x="48" y="223"/>
                    <a:pt x="80" y="271"/>
                  </a:cubicBezTo>
                  <a:cubicBezTo>
                    <a:pt x="1" y="398"/>
                    <a:pt x="32" y="573"/>
                    <a:pt x="32" y="733"/>
                  </a:cubicBezTo>
                  <a:cubicBezTo>
                    <a:pt x="48" y="987"/>
                    <a:pt x="48" y="1242"/>
                    <a:pt x="64" y="1497"/>
                  </a:cubicBezTo>
                  <a:cubicBezTo>
                    <a:pt x="64" y="1990"/>
                    <a:pt x="1" y="2515"/>
                    <a:pt x="48" y="3025"/>
                  </a:cubicBezTo>
                  <a:cubicBezTo>
                    <a:pt x="57" y="3107"/>
                    <a:pt x="140" y="3163"/>
                    <a:pt x="214" y="3163"/>
                  </a:cubicBezTo>
                  <a:cubicBezTo>
                    <a:pt x="270" y="3163"/>
                    <a:pt x="321" y="3131"/>
                    <a:pt x="335" y="3057"/>
                  </a:cubicBezTo>
                  <a:cubicBezTo>
                    <a:pt x="399" y="2722"/>
                    <a:pt x="399" y="2372"/>
                    <a:pt x="383" y="2022"/>
                  </a:cubicBezTo>
                  <a:cubicBezTo>
                    <a:pt x="1083" y="2006"/>
                    <a:pt x="2006" y="1688"/>
                    <a:pt x="1927" y="844"/>
                  </a:cubicBezTo>
                  <a:cubicBezTo>
                    <a:pt x="1882" y="244"/>
                    <a:pt x="1318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5" name="Google Shape;375;p39"/>
            <p:cNvSpPr/>
            <p:nvPr/>
          </p:nvSpPr>
          <p:spPr>
            <a:xfrm rot="-993090">
              <a:off x="1173588" y="838807"/>
              <a:ext cx="71490" cy="132007"/>
            </a:xfrm>
            <a:custGeom>
              <a:rect b="b" l="l" r="r" t="t"/>
              <a:pathLst>
                <a:path extrusionOk="0" h="2755" w="1492">
                  <a:moveTo>
                    <a:pt x="262" y="1"/>
                  </a:moveTo>
                  <a:cubicBezTo>
                    <a:pt x="208" y="1"/>
                    <a:pt x="158" y="31"/>
                    <a:pt x="144" y="100"/>
                  </a:cubicBezTo>
                  <a:cubicBezTo>
                    <a:pt x="96" y="450"/>
                    <a:pt x="81" y="816"/>
                    <a:pt x="65" y="1183"/>
                  </a:cubicBezTo>
                  <a:cubicBezTo>
                    <a:pt x="49" y="1549"/>
                    <a:pt x="1" y="1915"/>
                    <a:pt x="17" y="2281"/>
                  </a:cubicBezTo>
                  <a:cubicBezTo>
                    <a:pt x="26" y="2643"/>
                    <a:pt x="356" y="2754"/>
                    <a:pt x="700" y="2754"/>
                  </a:cubicBezTo>
                  <a:cubicBezTo>
                    <a:pt x="931" y="2754"/>
                    <a:pt x="1169" y="2704"/>
                    <a:pt x="1322" y="2647"/>
                  </a:cubicBezTo>
                  <a:cubicBezTo>
                    <a:pt x="1491" y="2576"/>
                    <a:pt x="1448" y="2331"/>
                    <a:pt x="1292" y="2331"/>
                  </a:cubicBezTo>
                  <a:cubicBezTo>
                    <a:pt x="1272" y="2331"/>
                    <a:pt x="1250" y="2335"/>
                    <a:pt x="1227" y="2345"/>
                  </a:cubicBezTo>
                  <a:cubicBezTo>
                    <a:pt x="1080" y="2390"/>
                    <a:pt x="894" y="2435"/>
                    <a:pt x="719" y="2435"/>
                  </a:cubicBezTo>
                  <a:cubicBezTo>
                    <a:pt x="646" y="2435"/>
                    <a:pt x="576" y="2427"/>
                    <a:pt x="510" y="2408"/>
                  </a:cubicBezTo>
                  <a:cubicBezTo>
                    <a:pt x="351" y="2360"/>
                    <a:pt x="335" y="2281"/>
                    <a:pt x="335" y="2122"/>
                  </a:cubicBezTo>
                  <a:cubicBezTo>
                    <a:pt x="351" y="1978"/>
                    <a:pt x="351" y="1851"/>
                    <a:pt x="351" y="1708"/>
                  </a:cubicBezTo>
                  <a:cubicBezTo>
                    <a:pt x="383" y="1183"/>
                    <a:pt x="431" y="657"/>
                    <a:pt x="415" y="132"/>
                  </a:cubicBezTo>
                  <a:cubicBezTo>
                    <a:pt x="406" y="51"/>
                    <a:pt x="331" y="1"/>
                    <a:pt x="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6" name="Google Shape;376;p39"/>
            <p:cNvSpPr/>
            <p:nvPr/>
          </p:nvSpPr>
          <p:spPr>
            <a:xfrm rot="-993090">
              <a:off x="1243604" y="809201"/>
              <a:ext cx="87781" cy="135265"/>
            </a:xfrm>
            <a:custGeom>
              <a:rect b="b" l="l" r="r" t="t"/>
              <a:pathLst>
                <a:path extrusionOk="0" h="2823" w="1832">
                  <a:moveTo>
                    <a:pt x="733" y="293"/>
                  </a:moveTo>
                  <a:cubicBezTo>
                    <a:pt x="781" y="325"/>
                    <a:pt x="829" y="372"/>
                    <a:pt x="860" y="420"/>
                  </a:cubicBezTo>
                  <a:cubicBezTo>
                    <a:pt x="889" y="442"/>
                    <a:pt x="921" y="450"/>
                    <a:pt x="952" y="450"/>
                  </a:cubicBezTo>
                  <a:cubicBezTo>
                    <a:pt x="989" y="450"/>
                    <a:pt x="1025" y="438"/>
                    <a:pt x="1051" y="420"/>
                  </a:cubicBezTo>
                  <a:cubicBezTo>
                    <a:pt x="1370" y="627"/>
                    <a:pt x="1497" y="1025"/>
                    <a:pt x="1481" y="1423"/>
                  </a:cubicBezTo>
                  <a:cubicBezTo>
                    <a:pt x="1465" y="1754"/>
                    <a:pt x="1325" y="2506"/>
                    <a:pt x="859" y="2506"/>
                  </a:cubicBezTo>
                  <a:cubicBezTo>
                    <a:pt x="854" y="2506"/>
                    <a:pt x="849" y="2506"/>
                    <a:pt x="844" y="2505"/>
                  </a:cubicBezTo>
                  <a:cubicBezTo>
                    <a:pt x="367" y="2489"/>
                    <a:pt x="303" y="1741"/>
                    <a:pt x="319" y="1391"/>
                  </a:cubicBezTo>
                  <a:cubicBezTo>
                    <a:pt x="335" y="1152"/>
                    <a:pt x="383" y="914"/>
                    <a:pt x="478" y="707"/>
                  </a:cubicBezTo>
                  <a:cubicBezTo>
                    <a:pt x="558" y="548"/>
                    <a:pt x="653" y="420"/>
                    <a:pt x="733" y="293"/>
                  </a:cubicBezTo>
                  <a:close/>
                  <a:moveTo>
                    <a:pt x="822" y="0"/>
                  </a:moveTo>
                  <a:cubicBezTo>
                    <a:pt x="783" y="0"/>
                    <a:pt x="741" y="18"/>
                    <a:pt x="717" y="54"/>
                  </a:cubicBezTo>
                  <a:lnTo>
                    <a:pt x="669" y="54"/>
                  </a:lnTo>
                  <a:cubicBezTo>
                    <a:pt x="399" y="197"/>
                    <a:pt x="240" y="548"/>
                    <a:pt x="144" y="802"/>
                  </a:cubicBezTo>
                  <a:cubicBezTo>
                    <a:pt x="33" y="1105"/>
                    <a:pt x="1" y="1423"/>
                    <a:pt x="17" y="1741"/>
                  </a:cubicBezTo>
                  <a:cubicBezTo>
                    <a:pt x="61" y="2195"/>
                    <a:pt x="320" y="2823"/>
                    <a:pt x="843" y="2823"/>
                  </a:cubicBezTo>
                  <a:cubicBezTo>
                    <a:pt x="889" y="2823"/>
                    <a:pt x="937" y="2818"/>
                    <a:pt x="988" y="2808"/>
                  </a:cubicBezTo>
                  <a:cubicBezTo>
                    <a:pt x="1577" y="2696"/>
                    <a:pt x="1784" y="1932"/>
                    <a:pt x="1800" y="1423"/>
                  </a:cubicBezTo>
                  <a:cubicBezTo>
                    <a:pt x="1831" y="802"/>
                    <a:pt x="1529" y="102"/>
                    <a:pt x="860" y="6"/>
                  </a:cubicBezTo>
                  <a:cubicBezTo>
                    <a:pt x="848" y="2"/>
                    <a:pt x="836" y="0"/>
                    <a:pt x="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-993090">
              <a:off x="1329481" y="776939"/>
              <a:ext cx="119741" cy="135601"/>
            </a:xfrm>
            <a:custGeom>
              <a:rect b="b" l="l" r="r" t="t"/>
              <a:pathLst>
                <a:path extrusionOk="0" h="2830" w="2499">
                  <a:moveTo>
                    <a:pt x="1305" y="572"/>
                  </a:moveTo>
                  <a:cubicBezTo>
                    <a:pt x="1433" y="874"/>
                    <a:pt x="1560" y="1192"/>
                    <a:pt x="1671" y="1511"/>
                  </a:cubicBezTo>
                  <a:cubicBezTo>
                    <a:pt x="1703" y="1558"/>
                    <a:pt x="1719" y="1606"/>
                    <a:pt x="1735" y="1670"/>
                  </a:cubicBezTo>
                  <a:cubicBezTo>
                    <a:pt x="1646" y="1652"/>
                    <a:pt x="1552" y="1644"/>
                    <a:pt x="1457" y="1644"/>
                  </a:cubicBezTo>
                  <a:cubicBezTo>
                    <a:pt x="1211" y="1644"/>
                    <a:pt x="955" y="1697"/>
                    <a:pt x="748" y="1765"/>
                  </a:cubicBezTo>
                  <a:cubicBezTo>
                    <a:pt x="764" y="1718"/>
                    <a:pt x="780" y="1686"/>
                    <a:pt x="796" y="1638"/>
                  </a:cubicBezTo>
                  <a:cubicBezTo>
                    <a:pt x="971" y="1288"/>
                    <a:pt x="1130" y="922"/>
                    <a:pt x="1305" y="572"/>
                  </a:cubicBezTo>
                  <a:close/>
                  <a:moveTo>
                    <a:pt x="1292" y="1"/>
                  </a:moveTo>
                  <a:cubicBezTo>
                    <a:pt x="1246" y="1"/>
                    <a:pt x="1202" y="23"/>
                    <a:pt x="1178" y="78"/>
                  </a:cubicBezTo>
                  <a:cubicBezTo>
                    <a:pt x="955" y="572"/>
                    <a:pt x="732" y="1049"/>
                    <a:pt x="509" y="1543"/>
                  </a:cubicBezTo>
                  <a:cubicBezTo>
                    <a:pt x="414" y="1765"/>
                    <a:pt x="302" y="2004"/>
                    <a:pt x="191" y="2243"/>
                  </a:cubicBezTo>
                  <a:cubicBezTo>
                    <a:pt x="127" y="2402"/>
                    <a:pt x="0" y="2577"/>
                    <a:pt x="96" y="2736"/>
                  </a:cubicBezTo>
                  <a:cubicBezTo>
                    <a:pt x="111" y="2752"/>
                    <a:pt x="127" y="2768"/>
                    <a:pt x="159" y="2768"/>
                  </a:cubicBezTo>
                  <a:cubicBezTo>
                    <a:pt x="350" y="2736"/>
                    <a:pt x="398" y="2498"/>
                    <a:pt x="478" y="2338"/>
                  </a:cubicBezTo>
                  <a:cubicBezTo>
                    <a:pt x="541" y="2211"/>
                    <a:pt x="605" y="2068"/>
                    <a:pt x="669" y="1940"/>
                  </a:cubicBezTo>
                  <a:cubicBezTo>
                    <a:pt x="682" y="1966"/>
                    <a:pt x="705" y="1992"/>
                    <a:pt x="739" y="1992"/>
                  </a:cubicBezTo>
                  <a:cubicBezTo>
                    <a:pt x="747" y="1992"/>
                    <a:pt x="755" y="1991"/>
                    <a:pt x="764" y="1988"/>
                  </a:cubicBezTo>
                  <a:cubicBezTo>
                    <a:pt x="931" y="1975"/>
                    <a:pt x="1099" y="1952"/>
                    <a:pt x="1266" y="1952"/>
                  </a:cubicBezTo>
                  <a:cubicBezTo>
                    <a:pt x="1306" y="1952"/>
                    <a:pt x="1345" y="1953"/>
                    <a:pt x="1385" y="1956"/>
                  </a:cubicBezTo>
                  <a:cubicBezTo>
                    <a:pt x="1544" y="1956"/>
                    <a:pt x="1703" y="1988"/>
                    <a:pt x="1862" y="1988"/>
                  </a:cubicBezTo>
                  <a:cubicBezTo>
                    <a:pt x="1958" y="2243"/>
                    <a:pt x="2069" y="2514"/>
                    <a:pt x="2181" y="2752"/>
                  </a:cubicBezTo>
                  <a:cubicBezTo>
                    <a:pt x="2208" y="2807"/>
                    <a:pt x="2256" y="2830"/>
                    <a:pt x="2305" y="2830"/>
                  </a:cubicBezTo>
                  <a:cubicBezTo>
                    <a:pt x="2399" y="2830"/>
                    <a:pt x="2499" y="2746"/>
                    <a:pt x="2467" y="2641"/>
                  </a:cubicBezTo>
                  <a:cubicBezTo>
                    <a:pt x="2340" y="2211"/>
                    <a:pt x="2149" y="1797"/>
                    <a:pt x="1974" y="1383"/>
                  </a:cubicBezTo>
                  <a:cubicBezTo>
                    <a:pt x="1815" y="954"/>
                    <a:pt x="1640" y="540"/>
                    <a:pt x="1464" y="126"/>
                  </a:cubicBezTo>
                  <a:cubicBezTo>
                    <a:pt x="1445" y="57"/>
                    <a:pt x="1365" y="1"/>
                    <a:pt x="1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8" name="Google Shape;378;p39"/>
            <p:cNvSpPr/>
            <p:nvPr/>
          </p:nvSpPr>
          <p:spPr>
            <a:xfrm rot="-993090">
              <a:off x="1464170" y="731215"/>
              <a:ext cx="103785" cy="150838"/>
            </a:xfrm>
            <a:custGeom>
              <a:rect b="b" l="l" r="r" t="t"/>
              <a:pathLst>
                <a:path extrusionOk="0" h="3148" w="2166">
                  <a:moveTo>
                    <a:pt x="431" y="373"/>
                  </a:moveTo>
                  <a:cubicBezTo>
                    <a:pt x="733" y="469"/>
                    <a:pt x="1004" y="612"/>
                    <a:pt x="1242" y="819"/>
                  </a:cubicBezTo>
                  <a:cubicBezTo>
                    <a:pt x="1513" y="1042"/>
                    <a:pt x="1863" y="1392"/>
                    <a:pt x="1720" y="1774"/>
                  </a:cubicBezTo>
                  <a:cubicBezTo>
                    <a:pt x="1481" y="2427"/>
                    <a:pt x="860" y="2666"/>
                    <a:pt x="256" y="2873"/>
                  </a:cubicBezTo>
                  <a:cubicBezTo>
                    <a:pt x="367" y="2045"/>
                    <a:pt x="383" y="1201"/>
                    <a:pt x="431" y="373"/>
                  </a:cubicBezTo>
                  <a:close/>
                  <a:moveTo>
                    <a:pt x="276" y="0"/>
                  </a:moveTo>
                  <a:cubicBezTo>
                    <a:pt x="197" y="0"/>
                    <a:pt x="128" y="70"/>
                    <a:pt x="128" y="151"/>
                  </a:cubicBezTo>
                  <a:cubicBezTo>
                    <a:pt x="80" y="1074"/>
                    <a:pt x="1" y="2013"/>
                    <a:pt x="17" y="2936"/>
                  </a:cubicBezTo>
                  <a:cubicBezTo>
                    <a:pt x="17" y="3000"/>
                    <a:pt x="49" y="3032"/>
                    <a:pt x="96" y="3048"/>
                  </a:cubicBezTo>
                  <a:cubicBezTo>
                    <a:pt x="96" y="3079"/>
                    <a:pt x="128" y="3111"/>
                    <a:pt x="176" y="3111"/>
                  </a:cubicBezTo>
                  <a:cubicBezTo>
                    <a:pt x="266" y="3124"/>
                    <a:pt x="315" y="3147"/>
                    <a:pt x="397" y="3147"/>
                  </a:cubicBezTo>
                  <a:cubicBezTo>
                    <a:pt x="417" y="3147"/>
                    <a:pt x="438" y="3146"/>
                    <a:pt x="462" y="3143"/>
                  </a:cubicBezTo>
                  <a:cubicBezTo>
                    <a:pt x="558" y="3127"/>
                    <a:pt x="669" y="3095"/>
                    <a:pt x="765" y="3064"/>
                  </a:cubicBezTo>
                  <a:cubicBezTo>
                    <a:pt x="972" y="2984"/>
                    <a:pt x="1163" y="2888"/>
                    <a:pt x="1338" y="2745"/>
                  </a:cubicBezTo>
                  <a:cubicBezTo>
                    <a:pt x="1656" y="2506"/>
                    <a:pt x="1991" y="2140"/>
                    <a:pt x="2070" y="1742"/>
                  </a:cubicBezTo>
                  <a:cubicBezTo>
                    <a:pt x="2166" y="1313"/>
                    <a:pt x="1847" y="931"/>
                    <a:pt x="1561" y="660"/>
                  </a:cubicBezTo>
                  <a:cubicBezTo>
                    <a:pt x="1211" y="342"/>
                    <a:pt x="781" y="119"/>
                    <a:pt x="319" y="7"/>
                  </a:cubicBezTo>
                  <a:cubicBezTo>
                    <a:pt x="305" y="3"/>
                    <a:pt x="290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/>
          <p:nvPr>
            <p:ph type="title"/>
          </p:nvPr>
        </p:nvSpPr>
        <p:spPr>
          <a:xfrm>
            <a:off x="1798200" y="1737488"/>
            <a:ext cx="63885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Product  management</a:t>
            </a:r>
            <a:endParaRPr sz="4900"/>
          </a:p>
        </p:txBody>
      </p:sp>
      <p:grpSp>
        <p:nvGrpSpPr>
          <p:cNvPr id="384" name="Google Shape;384;p40"/>
          <p:cNvGrpSpPr/>
          <p:nvPr/>
        </p:nvGrpSpPr>
        <p:grpSpPr>
          <a:xfrm rot="1164597">
            <a:off x="7295616" y="2946284"/>
            <a:ext cx="1208653" cy="1635460"/>
            <a:chOff x="413400" y="252060"/>
            <a:chExt cx="1167632" cy="1579954"/>
          </a:xfrm>
        </p:grpSpPr>
        <p:sp>
          <p:nvSpPr>
            <p:cNvPr id="385" name="Google Shape;385;p40"/>
            <p:cNvSpPr/>
            <p:nvPr/>
          </p:nvSpPr>
          <p:spPr>
            <a:xfrm rot="-961957">
              <a:off x="592554" y="336375"/>
              <a:ext cx="809325" cy="1411325"/>
            </a:xfrm>
            <a:custGeom>
              <a:rect b="b" l="l" r="r" t="t"/>
              <a:pathLst>
                <a:path extrusionOk="0" h="35752" w="20502">
                  <a:moveTo>
                    <a:pt x="9996" y="1"/>
                  </a:moveTo>
                  <a:cubicBezTo>
                    <a:pt x="9742" y="1"/>
                    <a:pt x="9487" y="33"/>
                    <a:pt x="9248" y="64"/>
                  </a:cubicBezTo>
                  <a:cubicBezTo>
                    <a:pt x="9073" y="96"/>
                    <a:pt x="8930" y="112"/>
                    <a:pt x="8802" y="144"/>
                  </a:cubicBezTo>
                  <a:cubicBezTo>
                    <a:pt x="8293" y="271"/>
                    <a:pt x="7800" y="478"/>
                    <a:pt x="7354" y="765"/>
                  </a:cubicBezTo>
                  <a:cubicBezTo>
                    <a:pt x="6654" y="1195"/>
                    <a:pt x="6065" y="1783"/>
                    <a:pt x="5667" y="2484"/>
                  </a:cubicBezTo>
                  <a:cubicBezTo>
                    <a:pt x="5507" y="2739"/>
                    <a:pt x="5380" y="2993"/>
                    <a:pt x="5285" y="3264"/>
                  </a:cubicBezTo>
                  <a:cubicBezTo>
                    <a:pt x="5094" y="3757"/>
                    <a:pt x="4982" y="4283"/>
                    <a:pt x="4966" y="4824"/>
                  </a:cubicBezTo>
                  <a:lnTo>
                    <a:pt x="4934" y="5381"/>
                  </a:lnTo>
                  <a:lnTo>
                    <a:pt x="4712" y="11445"/>
                  </a:lnTo>
                  <a:cubicBezTo>
                    <a:pt x="4186" y="11589"/>
                    <a:pt x="3804" y="12082"/>
                    <a:pt x="3804" y="12655"/>
                  </a:cubicBezTo>
                  <a:lnTo>
                    <a:pt x="3804" y="12782"/>
                  </a:lnTo>
                  <a:cubicBezTo>
                    <a:pt x="3788" y="13324"/>
                    <a:pt x="4139" y="13785"/>
                    <a:pt x="4616" y="13976"/>
                  </a:cubicBezTo>
                  <a:lnTo>
                    <a:pt x="4457" y="18067"/>
                  </a:lnTo>
                  <a:cubicBezTo>
                    <a:pt x="4425" y="18704"/>
                    <a:pt x="4664" y="19309"/>
                    <a:pt x="5110" y="19770"/>
                  </a:cubicBezTo>
                  <a:cubicBezTo>
                    <a:pt x="5539" y="20232"/>
                    <a:pt x="6144" y="20486"/>
                    <a:pt x="6781" y="20502"/>
                  </a:cubicBezTo>
                  <a:lnTo>
                    <a:pt x="8691" y="20502"/>
                  </a:lnTo>
                  <a:lnTo>
                    <a:pt x="8691" y="21760"/>
                  </a:lnTo>
                  <a:cubicBezTo>
                    <a:pt x="8404" y="22030"/>
                    <a:pt x="8213" y="22381"/>
                    <a:pt x="8102" y="22747"/>
                  </a:cubicBezTo>
                  <a:lnTo>
                    <a:pt x="6351" y="22747"/>
                  </a:lnTo>
                  <a:cubicBezTo>
                    <a:pt x="5523" y="22747"/>
                    <a:pt x="4855" y="23415"/>
                    <a:pt x="4855" y="24227"/>
                  </a:cubicBezTo>
                  <a:lnTo>
                    <a:pt x="4855" y="24418"/>
                  </a:lnTo>
                  <a:cubicBezTo>
                    <a:pt x="4839" y="24816"/>
                    <a:pt x="4998" y="25182"/>
                    <a:pt x="5285" y="25469"/>
                  </a:cubicBezTo>
                  <a:cubicBezTo>
                    <a:pt x="5523" y="25707"/>
                    <a:pt x="5826" y="25866"/>
                    <a:pt x="6144" y="25898"/>
                  </a:cubicBezTo>
                  <a:lnTo>
                    <a:pt x="1687" y="33188"/>
                  </a:lnTo>
                  <a:lnTo>
                    <a:pt x="1178" y="33188"/>
                  </a:lnTo>
                  <a:cubicBezTo>
                    <a:pt x="541" y="33188"/>
                    <a:pt x="0" y="33714"/>
                    <a:pt x="0" y="34350"/>
                  </a:cubicBezTo>
                  <a:lnTo>
                    <a:pt x="0" y="34478"/>
                  </a:lnTo>
                  <a:cubicBezTo>
                    <a:pt x="0" y="35115"/>
                    <a:pt x="525" y="35656"/>
                    <a:pt x="1178" y="35656"/>
                  </a:cubicBezTo>
                  <a:lnTo>
                    <a:pt x="3359" y="35672"/>
                  </a:lnTo>
                  <a:cubicBezTo>
                    <a:pt x="3995" y="35672"/>
                    <a:pt x="4537" y="35146"/>
                    <a:pt x="4537" y="34494"/>
                  </a:cubicBezTo>
                  <a:lnTo>
                    <a:pt x="4537" y="34382"/>
                  </a:lnTo>
                  <a:cubicBezTo>
                    <a:pt x="4537" y="34159"/>
                    <a:pt x="4473" y="33953"/>
                    <a:pt x="4361" y="33762"/>
                  </a:cubicBezTo>
                  <a:lnTo>
                    <a:pt x="8755" y="25930"/>
                  </a:lnTo>
                  <a:lnTo>
                    <a:pt x="9264" y="25930"/>
                  </a:lnTo>
                  <a:lnTo>
                    <a:pt x="8914" y="33252"/>
                  </a:lnTo>
                  <a:cubicBezTo>
                    <a:pt x="8389" y="33380"/>
                    <a:pt x="7991" y="33841"/>
                    <a:pt x="7991" y="34398"/>
                  </a:cubicBezTo>
                  <a:lnTo>
                    <a:pt x="7991" y="34510"/>
                  </a:lnTo>
                  <a:cubicBezTo>
                    <a:pt x="7991" y="34828"/>
                    <a:pt x="8102" y="35130"/>
                    <a:pt x="8325" y="35353"/>
                  </a:cubicBezTo>
                  <a:cubicBezTo>
                    <a:pt x="8548" y="35576"/>
                    <a:pt x="8850" y="35688"/>
                    <a:pt x="9153" y="35688"/>
                  </a:cubicBezTo>
                  <a:lnTo>
                    <a:pt x="11349" y="35703"/>
                  </a:lnTo>
                  <a:cubicBezTo>
                    <a:pt x="11986" y="35703"/>
                    <a:pt x="12511" y="35178"/>
                    <a:pt x="12511" y="34541"/>
                  </a:cubicBezTo>
                  <a:lnTo>
                    <a:pt x="12511" y="34414"/>
                  </a:lnTo>
                  <a:cubicBezTo>
                    <a:pt x="12527" y="33889"/>
                    <a:pt x="12177" y="33443"/>
                    <a:pt x="11699" y="33284"/>
                  </a:cubicBezTo>
                  <a:lnTo>
                    <a:pt x="11556" y="25946"/>
                  </a:lnTo>
                  <a:lnTo>
                    <a:pt x="11827" y="25946"/>
                  </a:lnTo>
                  <a:lnTo>
                    <a:pt x="16156" y="33825"/>
                  </a:lnTo>
                  <a:cubicBezTo>
                    <a:pt x="16029" y="34000"/>
                    <a:pt x="15965" y="34207"/>
                    <a:pt x="15965" y="34430"/>
                  </a:cubicBezTo>
                  <a:lnTo>
                    <a:pt x="15965" y="34557"/>
                  </a:lnTo>
                  <a:cubicBezTo>
                    <a:pt x="15965" y="35194"/>
                    <a:pt x="16491" y="35735"/>
                    <a:pt x="17143" y="35735"/>
                  </a:cubicBezTo>
                  <a:cubicBezTo>
                    <a:pt x="17143" y="35735"/>
                    <a:pt x="19324" y="35751"/>
                    <a:pt x="19324" y="35751"/>
                  </a:cubicBezTo>
                  <a:cubicBezTo>
                    <a:pt x="19976" y="35751"/>
                    <a:pt x="20502" y="35226"/>
                    <a:pt x="20502" y="34573"/>
                  </a:cubicBezTo>
                  <a:lnTo>
                    <a:pt x="20502" y="34462"/>
                  </a:lnTo>
                  <a:cubicBezTo>
                    <a:pt x="20502" y="34144"/>
                    <a:pt x="20374" y="33841"/>
                    <a:pt x="20167" y="33618"/>
                  </a:cubicBezTo>
                  <a:cubicBezTo>
                    <a:pt x="19945" y="33395"/>
                    <a:pt x="19642" y="33284"/>
                    <a:pt x="19324" y="33284"/>
                  </a:cubicBezTo>
                  <a:lnTo>
                    <a:pt x="18830" y="33268"/>
                  </a:lnTo>
                  <a:lnTo>
                    <a:pt x="14437" y="25946"/>
                  </a:lnTo>
                  <a:cubicBezTo>
                    <a:pt x="15169" y="25851"/>
                    <a:pt x="15742" y="25230"/>
                    <a:pt x="15758" y="24466"/>
                  </a:cubicBezTo>
                  <a:lnTo>
                    <a:pt x="15758" y="24291"/>
                  </a:lnTo>
                  <a:cubicBezTo>
                    <a:pt x="15758" y="23463"/>
                    <a:pt x="15090" y="22794"/>
                    <a:pt x="14262" y="22779"/>
                  </a:cubicBezTo>
                  <a:lnTo>
                    <a:pt x="12511" y="22779"/>
                  </a:lnTo>
                  <a:cubicBezTo>
                    <a:pt x="12416" y="22397"/>
                    <a:pt x="12209" y="22046"/>
                    <a:pt x="11938" y="21776"/>
                  </a:cubicBezTo>
                  <a:lnTo>
                    <a:pt x="11938" y="20518"/>
                  </a:lnTo>
                  <a:lnTo>
                    <a:pt x="13864" y="20534"/>
                  </a:lnTo>
                  <a:cubicBezTo>
                    <a:pt x="14517" y="20534"/>
                    <a:pt x="15153" y="20248"/>
                    <a:pt x="15599" y="19770"/>
                  </a:cubicBezTo>
                  <a:cubicBezTo>
                    <a:pt x="16045" y="19293"/>
                    <a:pt x="16268" y="18640"/>
                    <a:pt x="16204" y="17987"/>
                  </a:cubicBezTo>
                  <a:lnTo>
                    <a:pt x="15854" y="14008"/>
                  </a:lnTo>
                  <a:cubicBezTo>
                    <a:pt x="16315" y="13833"/>
                    <a:pt x="16650" y="13371"/>
                    <a:pt x="16650" y="12846"/>
                  </a:cubicBezTo>
                  <a:lnTo>
                    <a:pt x="16650" y="12719"/>
                  </a:lnTo>
                  <a:cubicBezTo>
                    <a:pt x="16650" y="12369"/>
                    <a:pt x="16522" y="12050"/>
                    <a:pt x="16284" y="11811"/>
                  </a:cubicBezTo>
                  <a:cubicBezTo>
                    <a:pt x="16093" y="11636"/>
                    <a:pt x="15870" y="11509"/>
                    <a:pt x="15631" y="11461"/>
                  </a:cubicBezTo>
                  <a:lnTo>
                    <a:pt x="15488" y="9854"/>
                  </a:lnTo>
                  <a:lnTo>
                    <a:pt x="15424" y="9201"/>
                  </a:lnTo>
                  <a:lnTo>
                    <a:pt x="15010" y="4489"/>
                  </a:lnTo>
                  <a:cubicBezTo>
                    <a:pt x="14962" y="3996"/>
                    <a:pt x="14835" y="3518"/>
                    <a:pt x="14644" y="3073"/>
                  </a:cubicBezTo>
                  <a:cubicBezTo>
                    <a:pt x="14533" y="2818"/>
                    <a:pt x="14389" y="2548"/>
                    <a:pt x="14230" y="2309"/>
                  </a:cubicBezTo>
                  <a:cubicBezTo>
                    <a:pt x="13785" y="1608"/>
                    <a:pt x="13164" y="1035"/>
                    <a:pt x="12447" y="637"/>
                  </a:cubicBezTo>
                  <a:cubicBezTo>
                    <a:pt x="11954" y="367"/>
                    <a:pt x="11413" y="176"/>
                    <a:pt x="10840" y="80"/>
                  </a:cubicBezTo>
                  <a:cubicBezTo>
                    <a:pt x="10585" y="33"/>
                    <a:pt x="10299" y="1"/>
                    <a:pt x="1002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 rot="-961957">
              <a:off x="999026" y="1092809"/>
              <a:ext cx="81754" cy="177245"/>
            </a:xfrm>
            <a:custGeom>
              <a:rect b="b" l="l" r="r" t="t"/>
              <a:pathLst>
                <a:path extrusionOk="0" h="4490" w="2071">
                  <a:moveTo>
                    <a:pt x="17" y="0"/>
                  </a:moveTo>
                  <a:lnTo>
                    <a:pt x="1" y="4473"/>
                  </a:lnTo>
                  <a:lnTo>
                    <a:pt x="2054" y="4489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 rot="-961957">
              <a:off x="680751" y="377294"/>
              <a:ext cx="394044" cy="509628"/>
            </a:xfrm>
            <a:custGeom>
              <a:rect b="b" l="l" r="r" t="t"/>
              <a:pathLst>
                <a:path extrusionOk="0" h="12910" w="9982">
                  <a:moveTo>
                    <a:pt x="4776" y="1"/>
                  </a:moveTo>
                  <a:cubicBezTo>
                    <a:pt x="4553" y="1"/>
                    <a:pt x="4330" y="17"/>
                    <a:pt x="4108" y="48"/>
                  </a:cubicBezTo>
                  <a:cubicBezTo>
                    <a:pt x="3980" y="64"/>
                    <a:pt x="3853" y="96"/>
                    <a:pt x="3726" y="128"/>
                  </a:cubicBezTo>
                  <a:cubicBezTo>
                    <a:pt x="3264" y="239"/>
                    <a:pt x="2834" y="414"/>
                    <a:pt x="2436" y="669"/>
                  </a:cubicBezTo>
                  <a:cubicBezTo>
                    <a:pt x="1831" y="1035"/>
                    <a:pt x="1322" y="1560"/>
                    <a:pt x="956" y="2181"/>
                  </a:cubicBezTo>
                  <a:cubicBezTo>
                    <a:pt x="829" y="2404"/>
                    <a:pt x="717" y="2627"/>
                    <a:pt x="622" y="2866"/>
                  </a:cubicBezTo>
                  <a:cubicBezTo>
                    <a:pt x="463" y="3295"/>
                    <a:pt x="367" y="3757"/>
                    <a:pt x="335" y="4235"/>
                  </a:cubicBezTo>
                  <a:lnTo>
                    <a:pt x="319" y="4792"/>
                  </a:lnTo>
                  <a:lnTo>
                    <a:pt x="287" y="5460"/>
                  </a:lnTo>
                  <a:lnTo>
                    <a:pt x="240" y="6829"/>
                  </a:lnTo>
                  <a:lnTo>
                    <a:pt x="208" y="7498"/>
                  </a:lnTo>
                  <a:lnTo>
                    <a:pt x="160" y="8930"/>
                  </a:lnTo>
                  <a:lnTo>
                    <a:pt x="128" y="9583"/>
                  </a:lnTo>
                  <a:lnTo>
                    <a:pt x="1" y="12862"/>
                  </a:lnTo>
                  <a:lnTo>
                    <a:pt x="9981" y="12910"/>
                  </a:lnTo>
                  <a:lnTo>
                    <a:pt x="9679" y="9296"/>
                  </a:lnTo>
                  <a:lnTo>
                    <a:pt x="9615" y="8644"/>
                  </a:lnTo>
                  <a:lnTo>
                    <a:pt x="9472" y="7068"/>
                  </a:lnTo>
                  <a:lnTo>
                    <a:pt x="9424" y="6415"/>
                  </a:lnTo>
                  <a:lnTo>
                    <a:pt x="9297" y="5015"/>
                  </a:lnTo>
                  <a:lnTo>
                    <a:pt x="9233" y="4346"/>
                  </a:lnTo>
                  <a:lnTo>
                    <a:pt x="9201" y="3948"/>
                  </a:lnTo>
                  <a:cubicBezTo>
                    <a:pt x="9153" y="3518"/>
                    <a:pt x="9042" y="3089"/>
                    <a:pt x="8867" y="2707"/>
                  </a:cubicBezTo>
                  <a:cubicBezTo>
                    <a:pt x="8771" y="2468"/>
                    <a:pt x="8660" y="2245"/>
                    <a:pt x="8517" y="2022"/>
                  </a:cubicBezTo>
                  <a:cubicBezTo>
                    <a:pt x="8119" y="1417"/>
                    <a:pt x="7578" y="908"/>
                    <a:pt x="6941" y="558"/>
                  </a:cubicBezTo>
                  <a:cubicBezTo>
                    <a:pt x="6495" y="319"/>
                    <a:pt x="6018" y="144"/>
                    <a:pt x="5524" y="64"/>
                  </a:cubicBezTo>
                  <a:cubicBezTo>
                    <a:pt x="5286" y="17"/>
                    <a:pt x="5047" y="1"/>
                    <a:pt x="4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 rot="-961957">
              <a:off x="682945" y="378669"/>
              <a:ext cx="377030" cy="487956"/>
            </a:xfrm>
            <a:custGeom>
              <a:rect b="b" l="l" r="r" t="t"/>
              <a:pathLst>
                <a:path extrusionOk="0" h="12361" w="9551">
                  <a:moveTo>
                    <a:pt x="4696" y="2611"/>
                  </a:moveTo>
                  <a:cubicBezTo>
                    <a:pt x="5428" y="2611"/>
                    <a:pt x="6144" y="2611"/>
                    <a:pt x="6877" y="2627"/>
                  </a:cubicBezTo>
                  <a:cubicBezTo>
                    <a:pt x="6893" y="2691"/>
                    <a:pt x="6893" y="2738"/>
                    <a:pt x="6908" y="2802"/>
                  </a:cubicBezTo>
                  <a:cubicBezTo>
                    <a:pt x="6988" y="3311"/>
                    <a:pt x="7036" y="3821"/>
                    <a:pt x="7068" y="4330"/>
                  </a:cubicBezTo>
                  <a:cubicBezTo>
                    <a:pt x="6288" y="4330"/>
                    <a:pt x="5492" y="4330"/>
                    <a:pt x="4712" y="4362"/>
                  </a:cubicBezTo>
                  <a:cubicBezTo>
                    <a:pt x="4712" y="3789"/>
                    <a:pt x="4696" y="3200"/>
                    <a:pt x="4696" y="2611"/>
                  </a:cubicBezTo>
                  <a:close/>
                  <a:moveTo>
                    <a:pt x="4043" y="2627"/>
                  </a:moveTo>
                  <a:cubicBezTo>
                    <a:pt x="4043" y="3216"/>
                    <a:pt x="4059" y="3805"/>
                    <a:pt x="4059" y="4394"/>
                  </a:cubicBezTo>
                  <a:cubicBezTo>
                    <a:pt x="3343" y="4442"/>
                    <a:pt x="2611" y="4489"/>
                    <a:pt x="1894" y="4569"/>
                  </a:cubicBezTo>
                  <a:cubicBezTo>
                    <a:pt x="1910" y="3948"/>
                    <a:pt x="1990" y="3327"/>
                    <a:pt x="2133" y="2722"/>
                  </a:cubicBezTo>
                  <a:cubicBezTo>
                    <a:pt x="2770" y="2691"/>
                    <a:pt x="3407" y="2659"/>
                    <a:pt x="4043" y="2627"/>
                  </a:cubicBezTo>
                  <a:close/>
                  <a:moveTo>
                    <a:pt x="7099" y="4983"/>
                  </a:moveTo>
                  <a:cubicBezTo>
                    <a:pt x="7115" y="5158"/>
                    <a:pt x="7115" y="5349"/>
                    <a:pt x="7131" y="5524"/>
                  </a:cubicBezTo>
                  <a:cubicBezTo>
                    <a:pt x="7147" y="5810"/>
                    <a:pt x="7163" y="6097"/>
                    <a:pt x="7163" y="6383"/>
                  </a:cubicBezTo>
                  <a:cubicBezTo>
                    <a:pt x="6351" y="6383"/>
                    <a:pt x="5540" y="6399"/>
                    <a:pt x="4728" y="6415"/>
                  </a:cubicBezTo>
                  <a:cubicBezTo>
                    <a:pt x="4728" y="5954"/>
                    <a:pt x="4728" y="5492"/>
                    <a:pt x="4728" y="5030"/>
                  </a:cubicBezTo>
                  <a:cubicBezTo>
                    <a:pt x="5524" y="4999"/>
                    <a:pt x="6304" y="4983"/>
                    <a:pt x="7099" y="4983"/>
                  </a:cubicBezTo>
                  <a:close/>
                  <a:moveTo>
                    <a:pt x="4075" y="5062"/>
                  </a:moveTo>
                  <a:cubicBezTo>
                    <a:pt x="4075" y="5524"/>
                    <a:pt x="4075" y="5986"/>
                    <a:pt x="4075" y="6447"/>
                  </a:cubicBezTo>
                  <a:cubicBezTo>
                    <a:pt x="3359" y="6495"/>
                    <a:pt x="2659" y="6543"/>
                    <a:pt x="1958" y="6606"/>
                  </a:cubicBezTo>
                  <a:cubicBezTo>
                    <a:pt x="1942" y="6479"/>
                    <a:pt x="1926" y="6352"/>
                    <a:pt x="1926" y="6224"/>
                  </a:cubicBezTo>
                  <a:cubicBezTo>
                    <a:pt x="1910" y="5890"/>
                    <a:pt x="1879" y="5572"/>
                    <a:pt x="1879" y="5237"/>
                  </a:cubicBezTo>
                  <a:cubicBezTo>
                    <a:pt x="2611" y="5158"/>
                    <a:pt x="3343" y="5094"/>
                    <a:pt x="4075" y="5062"/>
                  </a:cubicBezTo>
                  <a:close/>
                  <a:moveTo>
                    <a:pt x="7195" y="7036"/>
                  </a:moveTo>
                  <a:cubicBezTo>
                    <a:pt x="7211" y="7498"/>
                    <a:pt x="7227" y="7943"/>
                    <a:pt x="7243" y="8405"/>
                  </a:cubicBezTo>
                  <a:cubicBezTo>
                    <a:pt x="7243" y="8469"/>
                    <a:pt x="7243" y="8516"/>
                    <a:pt x="7243" y="8564"/>
                  </a:cubicBezTo>
                  <a:cubicBezTo>
                    <a:pt x="6399" y="8564"/>
                    <a:pt x="5571" y="8564"/>
                    <a:pt x="4728" y="8596"/>
                  </a:cubicBezTo>
                  <a:cubicBezTo>
                    <a:pt x="4728" y="8087"/>
                    <a:pt x="4728" y="7577"/>
                    <a:pt x="4728" y="7084"/>
                  </a:cubicBezTo>
                  <a:cubicBezTo>
                    <a:pt x="5555" y="7052"/>
                    <a:pt x="6367" y="7036"/>
                    <a:pt x="7195" y="7036"/>
                  </a:cubicBezTo>
                  <a:close/>
                  <a:moveTo>
                    <a:pt x="4075" y="7100"/>
                  </a:moveTo>
                  <a:cubicBezTo>
                    <a:pt x="4075" y="7609"/>
                    <a:pt x="4075" y="8118"/>
                    <a:pt x="4075" y="8612"/>
                  </a:cubicBezTo>
                  <a:cubicBezTo>
                    <a:pt x="3438" y="8644"/>
                    <a:pt x="2786" y="8676"/>
                    <a:pt x="2149" y="8723"/>
                  </a:cubicBezTo>
                  <a:cubicBezTo>
                    <a:pt x="2101" y="8230"/>
                    <a:pt x="2054" y="7752"/>
                    <a:pt x="2006" y="7259"/>
                  </a:cubicBezTo>
                  <a:cubicBezTo>
                    <a:pt x="2690" y="7195"/>
                    <a:pt x="3391" y="7147"/>
                    <a:pt x="4075" y="7100"/>
                  </a:cubicBezTo>
                  <a:close/>
                  <a:moveTo>
                    <a:pt x="4648" y="1"/>
                  </a:moveTo>
                  <a:cubicBezTo>
                    <a:pt x="4425" y="1"/>
                    <a:pt x="4202" y="17"/>
                    <a:pt x="3980" y="48"/>
                  </a:cubicBezTo>
                  <a:cubicBezTo>
                    <a:pt x="4011" y="701"/>
                    <a:pt x="4011" y="1338"/>
                    <a:pt x="4027" y="1990"/>
                  </a:cubicBezTo>
                  <a:cubicBezTo>
                    <a:pt x="3470" y="2006"/>
                    <a:pt x="2913" y="2022"/>
                    <a:pt x="2340" y="2070"/>
                  </a:cubicBezTo>
                  <a:cubicBezTo>
                    <a:pt x="2452" y="1799"/>
                    <a:pt x="2563" y="1529"/>
                    <a:pt x="2706" y="1274"/>
                  </a:cubicBezTo>
                  <a:cubicBezTo>
                    <a:pt x="2945" y="844"/>
                    <a:pt x="3247" y="462"/>
                    <a:pt x="3598" y="128"/>
                  </a:cubicBezTo>
                  <a:lnTo>
                    <a:pt x="3598" y="128"/>
                  </a:lnTo>
                  <a:cubicBezTo>
                    <a:pt x="3136" y="239"/>
                    <a:pt x="2706" y="414"/>
                    <a:pt x="2308" y="669"/>
                  </a:cubicBezTo>
                  <a:cubicBezTo>
                    <a:pt x="2022" y="1115"/>
                    <a:pt x="1799" y="1608"/>
                    <a:pt x="1624" y="2118"/>
                  </a:cubicBezTo>
                  <a:cubicBezTo>
                    <a:pt x="1353" y="2134"/>
                    <a:pt x="1099" y="2165"/>
                    <a:pt x="828" y="2181"/>
                  </a:cubicBezTo>
                  <a:cubicBezTo>
                    <a:pt x="701" y="2404"/>
                    <a:pt x="589" y="2627"/>
                    <a:pt x="494" y="2866"/>
                  </a:cubicBezTo>
                  <a:cubicBezTo>
                    <a:pt x="812" y="2834"/>
                    <a:pt x="1130" y="2818"/>
                    <a:pt x="1449" y="2786"/>
                  </a:cubicBezTo>
                  <a:lnTo>
                    <a:pt x="1449" y="2786"/>
                  </a:lnTo>
                  <a:cubicBezTo>
                    <a:pt x="1306" y="3391"/>
                    <a:pt x="1242" y="4028"/>
                    <a:pt x="1226" y="4648"/>
                  </a:cubicBezTo>
                  <a:cubicBezTo>
                    <a:pt x="876" y="4696"/>
                    <a:pt x="526" y="4744"/>
                    <a:pt x="191" y="4792"/>
                  </a:cubicBezTo>
                  <a:lnTo>
                    <a:pt x="159" y="5460"/>
                  </a:lnTo>
                  <a:cubicBezTo>
                    <a:pt x="510" y="5397"/>
                    <a:pt x="876" y="5349"/>
                    <a:pt x="1226" y="5301"/>
                  </a:cubicBezTo>
                  <a:cubicBezTo>
                    <a:pt x="1226" y="5763"/>
                    <a:pt x="1258" y="6224"/>
                    <a:pt x="1306" y="6670"/>
                  </a:cubicBezTo>
                  <a:cubicBezTo>
                    <a:pt x="908" y="6718"/>
                    <a:pt x="510" y="6781"/>
                    <a:pt x="112" y="6829"/>
                  </a:cubicBezTo>
                  <a:lnTo>
                    <a:pt x="80" y="7498"/>
                  </a:lnTo>
                  <a:cubicBezTo>
                    <a:pt x="510" y="7434"/>
                    <a:pt x="939" y="7370"/>
                    <a:pt x="1369" y="7323"/>
                  </a:cubicBezTo>
                  <a:cubicBezTo>
                    <a:pt x="1401" y="7721"/>
                    <a:pt x="1449" y="8118"/>
                    <a:pt x="1481" y="8516"/>
                  </a:cubicBezTo>
                  <a:cubicBezTo>
                    <a:pt x="1497" y="8596"/>
                    <a:pt x="1497" y="8691"/>
                    <a:pt x="1512" y="8771"/>
                  </a:cubicBezTo>
                  <a:cubicBezTo>
                    <a:pt x="1401" y="8787"/>
                    <a:pt x="1274" y="8787"/>
                    <a:pt x="1162" y="8803"/>
                  </a:cubicBezTo>
                  <a:cubicBezTo>
                    <a:pt x="780" y="8835"/>
                    <a:pt x="414" y="8882"/>
                    <a:pt x="32" y="8930"/>
                  </a:cubicBezTo>
                  <a:lnTo>
                    <a:pt x="0" y="9583"/>
                  </a:lnTo>
                  <a:cubicBezTo>
                    <a:pt x="526" y="9519"/>
                    <a:pt x="1051" y="9471"/>
                    <a:pt x="1576" y="9424"/>
                  </a:cubicBezTo>
                  <a:cubicBezTo>
                    <a:pt x="1672" y="10299"/>
                    <a:pt x="1751" y="11175"/>
                    <a:pt x="1847" y="12050"/>
                  </a:cubicBezTo>
                  <a:cubicBezTo>
                    <a:pt x="1871" y="12257"/>
                    <a:pt x="2046" y="12360"/>
                    <a:pt x="2209" y="12360"/>
                  </a:cubicBezTo>
                  <a:cubicBezTo>
                    <a:pt x="2372" y="12360"/>
                    <a:pt x="2523" y="12257"/>
                    <a:pt x="2499" y="12050"/>
                  </a:cubicBezTo>
                  <a:cubicBezTo>
                    <a:pt x="2420" y="11159"/>
                    <a:pt x="2308" y="10267"/>
                    <a:pt x="2213" y="9376"/>
                  </a:cubicBezTo>
                  <a:cubicBezTo>
                    <a:pt x="2834" y="9328"/>
                    <a:pt x="3454" y="9296"/>
                    <a:pt x="4059" y="9265"/>
                  </a:cubicBezTo>
                  <a:lnTo>
                    <a:pt x="4059" y="9265"/>
                  </a:lnTo>
                  <a:cubicBezTo>
                    <a:pt x="4059" y="10092"/>
                    <a:pt x="4059" y="10920"/>
                    <a:pt x="4043" y="11732"/>
                  </a:cubicBezTo>
                  <a:cubicBezTo>
                    <a:pt x="4043" y="11949"/>
                    <a:pt x="4210" y="12056"/>
                    <a:pt x="4374" y="12056"/>
                  </a:cubicBezTo>
                  <a:cubicBezTo>
                    <a:pt x="4536" y="12056"/>
                    <a:pt x="4696" y="11953"/>
                    <a:pt x="4696" y="11748"/>
                  </a:cubicBezTo>
                  <a:cubicBezTo>
                    <a:pt x="4712" y="10904"/>
                    <a:pt x="4712" y="10076"/>
                    <a:pt x="4728" y="9249"/>
                  </a:cubicBezTo>
                  <a:cubicBezTo>
                    <a:pt x="5222" y="9230"/>
                    <a:pt x="5716" y="9222"/>
                    <a:pt x="6210" y="9222"/>
                  </a:cubicBezTo>
                  <a:cubicBezTo>
                    <a:pt x="6560" y="9222"/>
                    <a:pt x="6909" y="9226"/>
                    <a:pt x="7259" y="9233"/>
                  </a:cubicBezTo>
                  <a:cubicBezTo>
                    <a:pt x="7259" y="10044"/>
                    <a:pt x="7275" y="10856"/>
                    <a:pt x="7259" y="11668"/>
                  </a:cubicBezTo>
                  <a:cubicBezTo>
                    <a:pt x="7251" y="11877"/>
                    <a:pt x="7417" y="11984"/>
                    <a:pt x="7584" y="11984"/>
                  </a:cubicBezTo>
                  <a:cubicBezTo>
                    <a:pt x="7747" y="11984"/>
                    <a:pt x="7911" y="11881"/>
                    <a:pt x="7911" y="11668"/>
                  </a:cubicBezTo>
                  <a:cubicBezTo>
                    <a:pt x="7927" y="10856"/>
                    <a:pt x="7927" y="10044"/>
                    <a:pt x="7911" y="9233"/>
                  </a:cubicBezTo>
                  <a:lnTo>
                    <a:pt x="7911" y="9233"/>
                  </a:lnTo>
                  <a:cubicBezTo>
                    <a:pt x="8341" y="9249"/>
                    <a:pt x="8771" y="9265"/>
                    <a:pt x="9201" y="9280"/>
                  </a:cubicBezTo>
                  <a:cubicBezTo>
                    <a:pt x="9312" y="9280"/>
                    <a:pt x="9423" y="9296"/>
                    <a:pt x="9551" y="9296"/>
                  </a:cubicBezTo>
                  <a:lnTo>
                    <a:pt x="9487" y="8644"/>
                  </a:lnTo>
                  <a:cubicBezTo>
                    <a:pt x="8962" y="8612"/>
                    <a:pt x="8437" y="8596"/>
                    <a:pt x="7895" y="8580"/>
                  </a:cubicBezTo>
                  <a:cubicBezTo>
                    <a:pt x="7895" y="8071"/>
                    <a:pt x="7879" y="7561"/>
                    <a:pt x="7848" y="7036"/>
                  </a:cubicBezTo>
                  <a:lnTo>
                    <a:pt x="7848" y="7036"/>
                  </a:lnTo>
                  <a:cubicBezTo>
                    <a:pt x="8341" y="7052"/>
                    <a:pt x="8834" y="7052"/>
                    <a:pt x="9328" y="7068"/>
                  </a:cubicBezTo>
                  <a:lnTo>
                    <a:pt x="9344" y="7068"/>
                  </a:lnTo>
                  <a:lnTo>
                    <a:pt x="9296" y="6415"/>
                  </a:lnTo>
                  <a:cubicBezTo>
                    <a:pt x="8803" y="6399"/>
                    <a:pt x="8309" y="6383"/>
                    <a:pt x="7832" y="6383"/>
                  </a:cubicBezTo>
                  <a:cubicBezTo>
                    <a:pt x="7816" y="6065"/>
                    <a:pt x="7800" y="5747"/>
                    <a:pt x="7784" y="5428"/>
                  </a:cubicBezTo>
                  <a:cubicBezTo>
                    <a:pt x="7768" y="5285"/>
                    <a:pt x="7768" y="5126"/>
                    <a:pt x="7752" y="4983"/>
                  </a:cubicBezTo>
                  <a:lnTo>
                    <a:pt x="7752" y="4983"/>
                  </a:lnTo>
                  <a:cubicBezTo>
                    <a:pt x="8230" y="4999"/>
                    <a:pt x="8707" y="4999"/>
                    <a:pt x="9169" y="5015"/>
                  </a:cubicBezTo>
                  <a:lnTo>
                    <a:pt x="9105" y="4346"/>
                  </a:lnTo>
                  <a:cubicBezTo>
                    <a:pt x="8643" y="4346"/>
                    <a:pt x="8182" y="4330"/>
                    <a:pt x="7720" y="4330"/>
                  </a:cubicBezTo>
                  <a:cubicBezTo>
                    <a:pt x="7704" y="3773"/>
                    <a:pt x="7657" y="3200"/>
                    <a:pt x="7561" y="2643"/>
                  </a:cubicBezTo>
                  <a:lnTo>
                    <a:pt x="7561" y="2643"/>
                  </a:lnTo>
                  <a:cubicBezTo>
                    <a:pt x="7959" y="2659"/>
                    <a:pt x="8357" y="2675"/>
                    <a:pt x="8739" y="2707"/>
                  </a:cubicBezTo>
                  <a:cubicBezTo>
                    <a:pt x="8643" y="2468"/>
                    <a:pt x="8532" y="2245"/>
                    <a:pt x="8389" y="2022"/>
                  </a:cubicBezTo>
                  <a:cubicBezTo>
                    <a:pt x="8070" y="2006"/>
                    <a:pt x="7736" y="1990"/>
                    <a:pt x="7418" y="1990"/>
                  </a:cubicBezTo>
                  <a:cubicBezTo>
                    <a:pt x="7290" y="1481"/>
                    <a:pt x="7099" y="987"/>
                    <a:pt x="6813" y="558"/>
                  </a:cubicBezTo>
                  <a:cubicBezTo>
                    <a:pt x="6367" y="319"/>
                    <a:pt x="5890" y="144"/>
                    <a:pt x="5396" y="64"/>
                  </a:cubicBezTo>
                  <a:lnTo>
                    <a:pt x="5396" y="64"/>
                  </a:lnTo>
                  <a:cubicBezTo>
                    <a:pt x="5619" y="192"/>
                    <a:pt x="5826" y="367"/>
                    <a:pt x="6001" y="574"/>
                  </a:cubicBezTo>
                  <a:cubicBezTo>
                    <a:pt x="6351" y="972"/>
                    <a:pt x="6574" y="1465"/>
                    <a:pt x="6733" y="1974"/>
                  </a:cubicBezTo>
                  <a:cubicBezTo>
                    <a:pt x="6391" y="1966"/>
                    <a:pt x="6049" y="1962"/>
                    <a:pt x="5707" y="1962"/>
                  </a:cubicBezTo>
                  <a:cubicBezTo>
                    <a:pt x="5364" y="1962"/>
                    <a:pt x="5022" y="1966"/>
                    <a:pt x="4680" y="1974"/>
                  </a:cubicBezTo>
                  <a:cubicBezTo>
                    <a:pt x="4680" y="1306"/>
                    <a:pt x="4664" y="653"/>
                    <a:pt x="4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 rot="-961957">
              <a:off x="777493" y="868620"/>
              <a:ext cx="421597" cy="255169"/>
            </a:xfrm>
            <a:custGeom>
              <a:rect b="b" l="l" r="r" t="t"/>
              <a:pathLst>
                <a:path extrusionOk="0" h="6464" w="10680">
                  <a:moveTo>
                    <a:pt x="207" y="1"/>
                  </a:moveTo>
                  <a:lnTo>
                    <a:pt x="32" y="4617"/>
                  </a:lnTo>
                  <a:cubicBezTo>
                    <a:pt x="0" y="5604"/>
                    <a:pt x="780" y="6431"/>
                    <a:pt x="1767" y="6431"/>
                  </a:cubicBezTo>
                  <a:lnTo>
                    <a:pt x="8850" y="6463"/>
                  </a:lnTo>
                  <a:cubicBezTo>
                    <a:pt x="8859" y="6463"/>
                    <a:pt x="8868" y="6464"/>
                    <a:pt x="8877" y="6464"/>
                  </a:cubicBezTo>
                  <a:cubicBezTo>
                    <a:pt x="9883" y="6464"/>
                    <a:pt x="10680" y="5579"/>
                    <a:pt x="10601" y="4569"/>
                  </a:cubicBezTo>
                  <a:lnTo>
                    <a:pt x="10203" y="49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 rot="-961957">
              <a:off x="931079" y="899892"/>
              <a:ext cx="81754" cy="81082"/>
            </a:xfrm>
            <a:custGeom>
              <a:rect b="b" l="l" r="r" t="t"/>
              <a:pathLst>
                <a:path extrusionOk="0" h="2054" w="2071">
                  <a:moveTo>
                    <a:pt x="1035" y="0"/>
                  </a:moveTo>
                  <a:cubicBezTo>
                    <a:pt x="478" y="0"/>
                    <a:pt x="17" y="446"/>
                    <a:pt x="1" y="1019"/>
                  </a:cubicBezTo>
                  <a:cubicBezTo>
                    <a:pt x="1" y="1576"/>
                    <a:pt x="462" y="2037"/>
                    <a:pt x="1035" y="2053"/>
                  </a:cubicBezTo>
                  <a:cubicBezTo>
                    <a:pt x="1592" y="2053"/>
                    <a:pt x="2054" y="1592"/>
                    <a:pt x="2054" y="1019"/>
                  </a:cubicBezTo>
                  <a:cubicBezTo>
                    <a:pt x="2070" y="462"/>
                    <a:pt x="1608" y="0"/>
                    <a:pt x="1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 rot="-961957">
              <a:off x="961188" y="1006941"/>
              <a:ext cx="81754" cy="81082"/>
            </a:xfrm>
            <a:custGeom>
              <a:rect b="b" l="l" r="r" t="t"/>
              <a:pathLst>
                <a:path extrusionOk="0" h="2054" w="2071">
                  <a:moveTo>
                    <a:pt x="1035" y="0"/>
                  </a:moveTo>
                  <a:cubicBezTo>
                    <a:pt x="478" y="0"/>
                    <a:pt x="17" y="446"/>
                    <a:pt x="17" y="1019"/>
                  </a:cubicBezTo>
                  <a:cubicBezTo>
                    <a:pt x="1" y="1592"/>
                    <a:pt x="462" y="2054"/>
                    <a:pt x="1035" y="2054"/>
                  </a:cubicBezTo>
                  <a:cubicBezTo>
                    <a:pt x="1593" y="2054"/>
                    <a:pt x="2054" y="1592"/>
                    <a:pt x="2070" y="1035"/>
                  </a:cubicBezTo>
                  <a:cubicBezTo>
                    <a:pt x="2070" y="462"/>
                    <a:pt x="1608" y="0"/>
                    <a:pt x="1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 rot="-961957">
              <a:off x="710148" y="817732"/>
              <a:ext cx="459967" cy="60358"/>
            </a:xfrm>
            <a:custGeom>
              <a:rect b="b" l="l" r="r" t="t"/>
              <a:pathLst>
                <a:path extrusionOk="0" h="1529" w="11652">
                  <a:moveTo>
                    <a:pt x="669" y="1"/>
                  </a:moveTo>
                  <a:cubicBezTo>
                    <a:pt x="303" y="1"/>
                    <a:pt x="0" y="303"/>
                    <a:pt x="0" y="669"/>
                  </a:cubicBezTo>
                  <a:lnTo>
                    <a:pt x="0" y="796"/>
                  </a:lnTo>
                  <a:cubicBezTo>
                    <a:pt x="0" y="1178"/>
                    <a:pt x="303" y="1465"/>
                    <a:pt x="669" y="1481"/>
                  </a:cubicBezTo>
                  <a:lnTo>
                    <a:pt x="10983" y="1529"/>
                  </a:lnTo>
                  <a:cubicBezTo>
                    <a:pt x="11349" y="1529"/>
                    <a:pt x="11652" y="1226"/>
                    <a:pt x="11652" y="860"/>
                  </a:cubicBezTo>
                  <a:lnTo>
                    <a:pt x="11652" y="717"/>
                  </a:lnTo>
                  <a:cubicBezTo>
                    <a:pt x="11652" y="351"/>
                    <a:pt x="11365" y="48"/>
                    <a:pt x="10983" y="48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 rot="-961957">
              <a:off x="784865" y="1350829"/>
              <a:ext cx="279052" cy="399689"/>
            </a:xfrm>
            <a:custGeom>
              <a:rect b="b" l="l" r="r" t="t"/>
              <a:pathLst>
                <a:path extrusionOk="0" h="10125" w="7069">
                  <a:moveTo>
                    <a:pt x="6209" y="1"/>
                  </a:moveTo>
                  <a:lnTo>
                    <a:pt x="1" y="10124"/>
                  </a:lnTo>
                  <a:lnTo>
                    <a:pt x="1704" y="10124"/>
                  </a:lnTo>
                  <a:lnTo>
                    <a:pt x="7068" y="542"/>
                  </a:lnTo>
                  <a:lnTo>
                    <a:pt x="6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 rot="-961957">
              <a:off x="809168" y="1731921"/>
              <a:ext cx="131374" cy="50331"/>
            </a:xfrm>
            <a:custGeom>
              <a:rect b="b" l="l" r="r" t="t"/>
              <a:pathLst>
                <a:path extrusionOk="0" h="1275" w="3328">
                  <a:moveTo>
                    <a:pt x="547" y="1"/>
                  </a:moveTo>
                  <a:cubicBezTo>
                    <a:pt x="241" y="1"/>
                    <a:pt x="1" y="265"/>
                    <a:pt x="1" y="574"/>
                  </a:cubicBezTo>
                  <a:lnTo>
                    <a:pt x="1" y="686"/>
                  </a:lnTo>
                  <a:cubicBezTo>
                    <a:pt x="1" y="1004"/>
                    <a:pt x="256" y="1259"/>
                    <a:pt x="574" y="1259"/>
                  </a:cubicBezTo>
                  <a:lnTo>
                    <a:pt x="2755" y="1275"/>
                  </a:lnTo>
                  <a:cubicBezTo>
                    <a:pt x="3073" y="1275"/>
                    <a:pt x="3328" y="1020"/>
                    <a:pt x="3328" y="702"/>
                  </a:cubicBezTo>
                  <a:lnTo>
                    <a:pt x="3328" y="590"/>
                  </a:lnTo>
                  <a:cubicBezTo>
                    <a:pt x="3328" y="272"/>
                    <a:pt x="3073" y="1"/>
                    <a:pt x="2755" y="1"/>
                  </a:cubicBezTo>
                  <a:lnTo>
                    <a:pt x="574" y="1"/>
                  </a:lnTo>
                  <a:cubicBezTo>
                    <a:pt x="565" y="1"/>
                    <a:pt x="556" y="1"/>
                    <a:pt x="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 rot="-961957">
              <a:off x="1193200" y="1235375"/>
              <a:ext cx="275223" cy="401544"/>
            </a:xfrm>
            <a:custGeom>
              <a:rect b="b" l="l" r="r" t="t"/>
              <a:pathLst>
                <a:path extrusionOk="0" h="10172" w="6972">
                  <a:moveTo>
                    <a:pt x="876" y="0"/>
                  </a:moveTo>
                  <a:lnTo>
                    <a:pt x="0" y="526"/>
                  </a:lnTo>
                  <a:lnTo>
                    <a:pt x="5285" y="10172"/>
                  </a:lnTo>
                  <a:lnTo>
                    <a:pt x="6972" y="10172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 rot="-961957">
              <a:off x="1415682" y="1560204"/>
              <a:ext cx="131966" cy="50923"/>
            </a:xfrm>
            <a:custGeom>
              <a:rect b="b" l="l" r="r" t="t"/>
              <a:pathLst>
                <a:path extrusionOk="0" h="1290" w="3343">
                  <a:moveTo>
                    <a:pt x="573" y="0"/>
                  </a:moveTo>
                  <a:cubicBezTo>
                    <a:pt x="255" y="0"/>
                    <a:pt x="0" y="255"/>
                    <a:pt x="0" y="589"/>
                  </a:cubicBezTo>
                  <a:lnTo>
                    <a:pt x="0" y="700"/>
                  </a:lnTo>
                  <a:cubicBezTo>
                    <a:pt x="0" y="1019"/>
                    <a:pt x="255" y="1273"/>
                    <a:pt x="573" y="1273"/>
                  </a:cubicBezTo>
                  <a:lnTo>
                    <a:pt x="2754" y="1289"/>
                  </a:lnTo>
                  <a:cubicBezTo>
                    <a:pt x="3072" y="1289"/>
                    <a:pt x="3327" y="1035"/>
                    <a:pt x="3327" y="716"/>
                  </a:cubicBezTo>
                  <a:lnTo>
                    <a:pt x="3327" y="605"/>
                  </a:lnTo>
                  <a:cubicBezTo>
                    <a:pt x="3343" y="271"/>
                    <a:pt x="3072" y="16"/>
                    <a:pt x="2754" y="16"/>
                  </a:cubicBezTo>
                  <a:lnTo>
                    <a:pt x="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 rot="-961957">
              <a:off x="1094319" y="1293003"/>
              <a:ext cx="67266" cy="400912"/>
            </a:xfrm>
            <a:custGeom>
              <a:rect b="b" l="l" r="r" t="t"/>
              <a:pathLst>
                <a:path extrusionOk="0" h="10156" w="1704">
                  <a:moveTo>
                    <a:pt x="494" y="1"/>
                  </a:moveTo>
                  <a:lnTo>
                    <a:pt x="0" y="10140"/>
                  </a:lnTo>
                  <a:lnTo>
                    <a:pt x="1703" y="10156"/>
                  </a:lnTo>
                  <a:lnTo>
                    <a:pt x="1703" y="10156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 rot="-961957">
              <a:off x="1112162" y="1646117"/>
              <a:ext cx="132006" cy="50923"/>
            </a:xfrm>
            <a:custGeom>
              <a:rect b="b" l="l" r="r" t="t"/>
              <a:pathLst>
                <a:path extrusionOk="0" h="1290" w="3344">
                  <a:moveTo>
                    <a:pt x="589" y="0"/>
                  </a:moveTo>
                  <a:cubicBezTo>
                    <a:pt x="271" y="0"/>
                    <a:pt x="1" y="255"/>
                    <a:pt x="1" y="573"/>
                  </a:cubicBezTo>
                  <a:lnTo>
                    <a:pt x="1" y="685"/>
                  </a:lnTo>
                  <a:cubicBezTo>
                    <a:pt x="1" y="1003"/>
                    <a:pt x="255" y="1274"/>
                    <a:pt x="574" y="1274"/>
                  </a:cubicBezTo>
                  <a:lnTo>
                    <a:pt x="2754" y="1290"/>
                  </a:lnTo>
                  <a:cubicBezTo>
                    <a:pt x="3073" y="1290"/>
                    <a:pt x="3343" y="1019"/>
                    <a:pt x="3343" y="701"/>
                  </a:cubicBezTo>
                  <a:lnTo>
                    <a:pt x="3343" y="589"/>
                  </a:lnTo>
                  <a:cubicBezTo>
                    <a:pt x="3343" y="271"/>
                    <a:pt x="3089" y="16"/>
                    <a:pt x="2770" y="16"/>
                  </a:cubicBezTo>
                  <a:lnTo>
                    <a:pt x="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 rot="-961957">
              <a:off x="877913" y="1247057"/>
              <a:ext cx="383346" cy="79859"/>
            </a:xfrm>
            <a:custGeom>
              <a:rect b="b" l="l" r="r" t="t"/>
              <a:pathLst>
                <a:path extrusionOk="0" h="2023" w="9711">
                  <a:moveTo>
                    <a:pt x="908" y="1"/>
                  </a:moveTo>
                  <a:cubicBezTo>
                    <a:pt x="415" y="1"/>
                    <a:pt x="1" y="399"/>
                    <a:pt x="1" y="892"/>
                  </a:cubicBezTo>
                  <a:lnTo>
                    <a:pt x="1" y="1083"/>
                  </a:lnTo>
                  <a:cubicBezTo>
                    <a:pt x="1" y="1576"/>
                    <a:pt x="399" y="1974"/>
                    <a:pt x="892" y="1974"/>
                  </a:cubicBezTo>
                  <a:lnTo>
                    <a:pt x="8819" y="2022"/>
                  </a:lnTo>
                  <a:cubicBezTo>
                    <a:pt x="9313" y="2022"/>
                    <a:pt x="9710" y="1624"/>
                    <a:pt x="9710" y="1131"/>
                  </a:cubicBezTo>
                  <a:lnTo>
                    <a:pt x="9710" y="940"/>
                  </a:lnTo>
                  <a:cubicBezTo>
                    <a:pt x="9710" y="446"/>
                    <a:pt x="9313" y="48"/>
                    <a:pt x="8819" y="48"/>
                  </a:cubicBezTo>
                  <a:lnTo>
                    <a:pt x="9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 rot="-961957">
              <a:off x="985916" y="1182835"/>
              <a:ext cx="146414" cy="133230"/>
            </a:xfrm>
            <a:custGeom>
              <a:rect b="b" l="l" r="r" t="t"/>
              <a:pathLst>
                <a:path extrusionOk="0" h="3375" w="3709">
                  <a:moveTo>
                    <a:pt x="1855" y="0"/>
                  </a:moveTo>
                  <a:cubicBezTo>
                    <a:pt x="1425" y="0"/>
                    <a:pt x="995" y="167"/>
                    <a:pt x="669" y="502"/>
                  </a:cubicBezTo>
                  <a:cubicBezTo>
                    <a:pt x="0" y="1154"/>
                    <a:pt x="0" y="2221"/>
                    <a:pt x="669" y="2873"/>
                  </a:cubicBezTo>
                  <a:cubicBezTo>
                    <a:pt x="995" y="3208"/>
                    <a:pt x="1425" y="3375"/>
                    <a:pt x="1855" y="3375"/>
                  </a:cubicBezTo>
                  <a:cubicBezTo>
                    <a:pt x="2284" y="3375"/>
                    <a:pt x="2714" y="3208"/>
                    <a:pt x="3040" y="2873"/>
                  </a:cubicBezTo>
                  <a:cubicBezTo>
                    <a:pt x="3709" y="2221"/>
                    <a:pt x="3709" y="1154"/>
                    <a:pt x="3040" y="502"/>
                  </a:cubicBezTo>
                  <a:cubicBezTo>
                    <a:pt x="2714" y="167"/>
                    <a:pt x="2284" y="0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40"/>
          <p:cNvGrpSpPr/>
          <p:nvPr/>
        </p:nvGrpSpPr>
        <p:grpSpPr>
          <a:xfrm rot="-1541920">
            <a:off x="491355" y="519750"/>
            <a:ext cx="1257382" cy="940605"/>
            <a:chOff x="3555925" y="635175"/>
            <a:chExt cx="1124688" cy="841409"/>
          </a:xfrm>
        </p:grpSpPr>
        <p:sp>
          <p:nvSpPr>
            <p:cNvPr id="402" name="Google Shape;402;p40"/>
            <p:cNvSpPr/>
            <p:nvPr/>
          </p:nvSpPr>
          <p:spPr>
            <a:xfrm>
              <a:off x="3555925" y="635175"/>
              <a:ext cx="1124688" cy="841409"/>
            </a:xfrm>
            <a:custGeom>
              <a:rect b="b" l="l" r="r" t="t"/>
              <a:pathLst>
                <a:path extrusionOk="0" h="20471" w="27363">
                  <a:moveTo>
                    <a:pt x="13514" y="0"/>
                  </a:moveTo>
                  <a:cubicBezTo>
                    <a:pt x="10952" y="0"/>
                    <a:pt x="8835" y="16"/>
                    <a:pt x="6861" y="32"/>
                  </a:cubicBezTo>
                  <a:cubicBezTo>
                    <a:pt x="6065" y="32"/>
                    <a:pt x="5158" y="32"/>
                    <a:pt x="4266" y="64"/>
                  </a:cubicBezTo>
                  <a:lnTo>
                    <a:pt x="4075" y="64"/>
                  </a:lnTo>
                  <a:cubicBezTo>
                    <a:pt x="3025" y="80"/>
                    <a:pt x="1704" y="112"/>
                    <a:pt x="892" y="1226"/>
                  </a:cubicBezTo>
                  <a:cubicBezTo>
                    <a:pt x="335" y="2006"/>
                    <a:pt x="207" y="2945"/>
                    <a:pt x="160" y="3661"/>
                  </a:cubicBezTo>
                  <a:cubicBezTo>
                    <a:pt x="112" y="4346"/>
                    <a:pt x="96" y="5030"/>
                    <a:pt x="80" y="5667"/>
                  </a:cubicBezTo>
                  <a:cubicBezTo>
                    <a:pt x="32" y="7052"/>
                    <a:pt x="1" y="8675"/>
                    <a:pt x="64" y="10283"/>
                  </a:cubicBezTo>
                  <a:cubicBezTo>
                    <a:pt x="96" y="11047"/>
                    <a:pt x="160" y="11923"/>
                    <a:pt x="574" y="12718"/>
                  </a:cubicBezTo>
                  <a:cubicBezTo>
                    <a:pt x="1035" y="13578"/>
                    <a:pt x="1895" y="14151"/>
                    <a:pt x="3041" y="14358"/>
                  </a:cubicBezTo>
                  <a:cubicBezTo>
                    <a:pt x="3789" y="14485"/>
                    <a:pt x="4537" y="14501"/>
                    <a:pt x="5253" y="14517"/>
                  </a:cubicBezTo>
                  <a:lnTo>
                    <a:pt x="5492" y="14517"/>
                  </a:lnTo>
                  <a:cubicBezTo>
                    <a:pt x="6909" y="14549"/>
                    <a:pt x="8278" y="14549"/>
                    <a:pt x="9487" y="14565"/>
                  </a:cubicBezTo>
                  <a:cubicBezTo>
                    <a:pt x="9026" y="16220"/>
                    <a:pt x="8516" y="17876"/>
                    <a:pt x="7975" y="19483"/>
                  </a:cubicBezTo>
                  <a:cubicBezTo>
                    <a:pt x="7896" y="19706"/>
                    <a:pt x="7927" y="19961"/>
                    <a:pt x="8071" y="20152"/>
                  </a:cubicBezTo>
                  <a:cubicBezTo>
                    <a:pt x="8214" y="20343"/>
                    <a:pt x="8437" y="20470"/>
                    <a:pt x="8691" y="20470"/>
                  </a:cubicBezTo>
                  <a:cubicBezTo>
                    <a:pt x="8898" y="20470"/>
                    <a:pt x="9105" y="20375"/>
                    <a:pt x="9249" y="20216"/>
                  </a:cubicBezTo>
                  <a:cubicBezTo>
                    <a:pt x="10777" y="18385"/>
                    <a:pt x="12321" y="16491"/>
                    <a:pt x="13833" y="14565"/>
                  </a:cubicBezTo>
                  <a:lnTo>
                    <a:pt x="13976" y="14565"/>
                  </a:lnTo>
                  <a:cubicBezTo>
                    <a:pt x="16300" y="14565"/>
                    <a:pt x="18226" y="14565"/>
                    <a:pt x="20057" y="14549"/>
                  </a:cubicBezTo>
                  <a:cubicBezTo>
                    <a:pt x="20852" y="14533"/>
                    <a:pt x="21760" y="14533"/>
                    <a:pt x="22635" y="14501"/>
                  </a:cubicBezTo>
                  <a:lnTo>
                    <a:pt x="22715" y="14501"/>
                  </a:lnTo>
                  <a:cubicBezTo>
                    <a:pt x="23829" y="14469"/>
                    <a:pt x="25198" y="14422"/>
                    <a:pt x="26185" y="13546"/>
                  </a:cubicBezTo>
                  <a:cubicBezTo>
                    <a:pt x="27347" y="12512"/>
                    <a:pt x="27347" y="10920"/>
                    <a:pt x="27347" y="9630"/>
                  </a:cubicBezTo>
                  <a:cubicBezTo>
                    <a:pt x="27347" y="9519"/>
                    <a:pt x="27347" y="9392"/>
                    <a:pt x="27347" y="9280"/>
                  </a:cubicBezTo>
                  <a:cubicBezTo>
                    <a:pt x="27363" y="7911"/>
                    <a:pt x="27363" y="6495"/>
                    <a:pt x="27331" y="4935"/>
                  </a:cubicBezTo>
                  <a:cubicBezTo>
                    <a:pt x="27331" y="4441"/>
                    <a:pt x="27315" y="3932"/>
                    <a:pt x="27299" y="3391"/>
                  </a:cubicBezTo>
                  <a:cubicBezTo>
                    <a:pt x="27235" y="2356"/>
                    <a:pt x="26853" y="1465"/>
                    <a:pt x="26201" y="860"/>
                  </a:cubicBezTo>
                  <a:cubicBezTo>
                    <a:pt x="25500" y="207"/>
                    <a:pt x="24625" y="112"/>
                    <a:pt x="23781" y="80"/>
                  </a:cubicBezTo>
                  <a:cubicBezTo>
                    <a:pt x="23176" y="48"/>
                    <a:pt x="22572" y="48"/>
                    <a:pt x="21998" y="32"/>
                  </a:cubicBezTo>
                  <a:lnTo>
                    <a:pt x="21744" y="32"/>
                  </a:lnTo>
                  <a:cubicBezTo>
                    <a:pt x="19245" y="0"/>
                    <a:pt x="16714" y="0"/>
                    <a:pt x="145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800000" dist="66675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580135" y="659755"/>
              <a:ext cx="1078900" cy="792374"/>
            </a:xfrm>
            <a:custGeom>
              <a:rect b="b" l="l" r="r" t="t"/>
              <a:pathLst>
                <a:path extrusionOk="0" h="19278" w="26249">
                  <a:moveTo>
                    <a:pt x="11708" y="1"/>
                  </a:moveTo>
                  <a:cubicBezTo>
                    <a:pt x="9896" y="1"/>
                    <a:pt x="8084" y="12"/>
                    <a:pt x="6272" y="23"/>
                  </a:cubicBezTo>
                  <a:cubicBezTo>
                    <a:pt x="5412" y="23"/>
                    <a:pt x="4553" y="39"/>
                    <a:pt x="3693" y="55"/>
                  </a:cubicBezTo>
                  <a:cubicBezTo>
                    <a:pt x="2643" y="87"/>
                    <a:pt x="1465" y="39"/>
                    <a:pt x="780" y="978"/>
                  </a:cubicBezTo>
                  <a:cubicBezTo>
                    <a:pt x="335" y="1599"/>
                    <a:pt x="207" y="2363"/>
                    <a:pt x="160" y="3111"/>
                  </a:cubicBezTo>
                  <a:cubicBezTo>
                    <a:pt x="128" y="3764"/>
                    <a:pt x="96" y="4432"/>
                    <a:pt x="80" y="5085"/>
                  </a:cubicBezTo>
                  <a:cubicBezTo>
                    <a:pt x="32" y="6613"/>
                    <a:pt x="1" y="8141"/>
                    <a:pt x="64" y="9653"/>
                  </a:cubicBezTo>
                  <a:cubicBezTo>
                    <a:pt x="96" y="10401"/>
                    <a:pt x="160" y="11165"/>
                    <a:pt x="526" y="11834"/>
                  </a:cubicBezTo>
                  <a:cubicBezTo>
                    <a:pt x="940" y="12630"/>
                    <a:pt x="1704" y="13012"/>
                    <a:pt x="2547" y="13171"/>
                  </a:cubicBezTo>
                  <a:cubicBezTo>
                    <a:pt x="3327" y="13314"/>
                    <a:pt x="4139" y="13314"/>
                    <a:pt x="4919" y="13330"/>
                  </a:cubicBezTo>
                  <a:cubicBezTo>
                    <a:pt x="6511" y="13346"/>
                    <a:pt x="8102" y="13362"/>
                    <a:pt x="9678" y="13362"/>
                  </a:cubicBezTo>
                  <a:cubicBezTo>
                    <a:pt x="9169" y="15288"/>
                    <a:pt x="8596" y="17198"/>
                    <a:pt x="7943" y="19076"/>
                  </a:cubicBezTo>
                  <a:cubicBezTo>
                    <a:pt x="7908" y="19181"/>
                    <a:pt x="8010" y="19278"/>
                    <a:pt x="8105" y="19278"/>
                  </a:cubicBezTo>
                  <a:cubicBezTo>
                    <a:pt x="8139" y="19278"/>
                    <a:pt x="8173" y="19265"/>
                    <a:pt x="8198" y="19236"/>
                  </a:cubicBezTo>
                  <a:cubicBezTo>
                    <a:pt x="9806" y="17310"/>
                    <a:pt x="11397" y="15352"/>
                    <a:pt x="12941" y="13378"/>
                  </a:cubicBezTo>
                  <a:cubicBezTo>
                    <a:pt x="15122" y="13378"/>
                    <a:pt x="17287" y="13378"/>
                    <a:pt x="19468" y="13346"/>
                  </a:cubicBezTo>
                  <a:cubicBezTo>
                    <a:pt x="20311" y="13346"/>
                    <a:pt x="21171" y="13330"/>
                    <a:pt x="22030" y="13298"/>
                  </a:cubicBezTo>
                  <a:cubicBezTo>
                    <a:pt x="23113" y="13266"/>
                    <a:pt x="24354" y="13251"/>
                    <a:pt x="25198" y="12502"/>
                  </a:cubicBezTo>
                  <a:cubicBezTo>
                    <a:pt x="26248" y="11563"/>
                    <a:pt x="26153" y="9972"/>
                    <a:pt x="26169" y="8682"/>
                  </a:cubicBezTo>
                  <a:cubicBezTo>
                    <a:pt x="26185" y="7234"/>
                    <a:pt x="26169" y="5785"/>
                    <a:pt x="26153" y="4353"/>
                  </a:cubicBezTo>
                  <a:cubicBezTo>
                    <a:pt x="26137" y="3843"/>
                    <a:pt x="26137" y="3334"/>
                    <a:pt x="26121" y="2841"/>
                  </a:cubicBezTo>
                  <a:cubicBezTo>
                    <a:pt x="26073" y="2061"/>
                    <a:pt x="25787" y="1249"/>
                    <a:pt x="25214" y="708"/>
                  </a:cubicBezTo>
                  <a:cubicBezTo>
                    <a:pt x="24641" y="166"/>
                    <a:pt x="23909" y="103"/>
                    <a:pt x="23176" y="71"/>
                  </a:cubicBezTo>
                  <a:cubicBezTo>
                    <a:pt x="22492" y="55"/>
                    <a:pt x="21823" y="39"/>
                    <a:pt x="21155" y="39"/>
                  </a:cubicBezTo>
                  <a:cubicBezTo>
                    <a:pt x="18751" y="7"/>
                    <a:pt x="16348" y="7"/>
                    <a:pt x="13960" y="7"/>
                  </a:cubicBezTo>
                  <a:cubicBezTo>
                    <a:pt x="13210" y="3"/>
                    <a:pt x="12459" y="1"/>
                    <a:pt x="11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65177" y="829633"/>
              <a:ext cx="79739" cy="214555"/>
            </a:xfrm>
            <a:custGeom>
              <a:rect b="b" l="l" r="r" t="t"/>
              <a:pathLst>
                <a:path extrusionOk="0" h="5220" w="1940">
                  <a:moveTo>
                    <a:pt x="301" y="1"/>
                  </a:moveTo>
                  <a:cubicBezTo>
                    <a:pt x="291" y="1"/>
                    <a:pt x="279" y="5"/>
                    <a:pt x="271" y="13"/>
                  </a:cubicBezTo>
                  <a:cubicBezTo>
                    <a:pt x="224" y="124"/>
                    <a:pt x="112" y="172"/>
                    <a:pt x="64" y="283"/>
                  </a:cubicBezTo>
                  <a:cubicBezTo>
                    <a:pt x="1" y="443"/>
                    <a:pt x="33" y="681"/>
                    <a:pt x="33" y="841"/>
                  </a:cubicBezTo>
                  <a:cubicBezTo>
                    <a:pt x="17" y="1302"/>
                    <a:pt x="17" y="1780"/>
                    <a:pt x="17" y="2241"/>
                  </a:cubicBezTo>
                  <a:cubicBezTo>
                    <a:pt x="17" y="3149"/>
                    <a:pt x="33" y="4040"/>
                    <a:pt x="64" y="4947"/>
                  </a:cubicBezTo>
                  <a:cubicBezTo>
                    <a:pt x="64" y="5083"/>
                    <a:pt x="179" y="5219"/>
                    <a:pt x="313" y="5219"/>
                  </a:cubicBezTo>
                  <a:cubicBezTo>
                    <a:pt x="320" y="5219"/>
                    <a:pt x="328" y="5219"/>
                    <a:pt x="335" y="5218"/>
                  </a:cubicBezTo>
                  <a:cubicBezTo>
                    <a:pt x="813" y="5202"/>
                    <a:pt x="1306" y="5122"/>
                    <a:pt x="1720" y="4868"/>
                  </a:cubicBezTo>
                  <a:cubicBezTo>
                    <a:pt x="1940" y="4736"/>
                    <a:pt x="1822" y="4415"/>
                    <a:pt x="1591" y="4415"/>
                  </a:cubicBezTo>
                  <a:cubicBezTo>
                    <a:pt x="1571" y="4415"/>
                    <a:pt x="1550" y="4417"/>
                    <a:pt x="1529" y="4422"/>
                  </a:cubicBezTo>
                  <a:cubicBezTo>
                    <a:pt x="1211" y="4502"/>
                    <a:pt x="908" y="4597"/>
                    <a:pt x="590" y="4645"/>
                  </a:cubicBezTo>
                  <a:cubicBezTo>
                    <a:pt x="574" y="3849"/>
                    <a:pt x="558" y="3037"/>
                    <a:pt x="542" y="2241"/>
                  </a:cubicBezTo>
                  <a:cubicBezTo>
                    <a:pt x="542" y="1796"/>
                    <a:pt x="542" y="1366"/>
                    <a:pt x="526" y="920"/>
                  </a:cubicBezTo>
                  <a:cubicBezTo>
                    <a:pt x="526" y="745"/>
                    <a:pt x="574" y="490"/>
                    <a:pt x="526" y="315"/>
                  </a:cubicBezTo>
                  <a:cubicBezTo>
                    <a:pt x="478" y="188"/>
                    <a:pt x="383" y="140"/>
                    <a:pt x="319" y="13"/>
                  </a:cubicBezTo>
                  <a:cubicBezTo>
                    <a:pt x="319" y="5"/>
                    <a:pt x="311" y="1"/>
                    <a:pt x="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770523" y="835757"/>
              <a:ext cx="28813" cy="203622"/>
            </a:xfrm>
            <a:custGeom>
              <a:rect b="b" l="l" r="r" t="t"/>
              <a:pathLst>
                <a:path extrusionOk="0" h="4954" w="701">
                  <a:moveTo>
                    <a:pt x="419" y="0"/>
                  </a:moveTo>
                  <a:cubicBezTo>
                    <a:pt x="410" y="0"/>
                    <a:pt x="403" y="2"/>
                    <a:pt x="398" y="7"/>
                  </a:cubicBezTo>
                  <a:cubicBezTo>
                    <a:pt x="144" y="198"/>
                    <a:pt x="191" y="501"/>
                    <a:pt x="160" y="787"/>
                  </a:cubicBezTo>
                  <a:cubicBezTo>
                    <a:pt x="128" y="1249"/>
                    <a:pt x="96" y="1694"/>
                    <a:pt x="80" y="2156"/>
                  </a:cubicBezTo>
                  <a:cubicBezTo>
                    <a:pt x="48" y="3015"/>
                    <a:pt x="0" y="3923"/>
                    <a:pt x="144" y="4766"/>
                  </a:cubicBezTo>
                  <a:cubicBezTo>
                    <a:pt x="164" y="4897"/>
                    <a:pt x="256" y="4954"/>
                    <a:pt x="356" y="4954"/>
                  </a:cubicBezTo>
                  <a:cubicBezTo>
                    <a:pt x="486" y="4954"/>
                    <a:pt x="628" y="4856"/>
                    <a:pt x="637" y="4703"/>
                  </a:cubicBezTo>
                  <a:cubicBezTo>
                    <a:pt x="669" y="3859"/>
                    <a:pt x="574" y="3000"/>
                    <a:pt x="574" y="2156"/>
                  </a:cubicBezTo>
                  <a:cubicBezTo>
                    <a:pt x="574" y="1726"/>
                    <a:pt x="589" y="1296"/>
                    <a:pt x="589" y="867"/>
                  </a:cubicBezTo>
                  <a:cubicBezTo>
                    <a:pt x="605" y="580"/>
                    <a:pt x="701" y="246"/>
                    <a:pt x="478" y="23"/>
                  </a:cubicBezTo>
                  <a:cubicBezTo>
                    <a:pt x="467" y="12"/>
                    <a:pt x="440" y="0"/>
                    <a:pt x="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3820546" y="835182"/>
              <a:ext cx="135186" cy="194908"/>
            </a:xfrm>
            <a:custGeom>
              <a:rect b="b" l="l" r="r" t="t"/>
              <a:pathLst>
                <a:path extrusionOk="0" h="4742" w="3289">
                  <a:moveTo>
                    <a:pt x="173" y="0"/>
                  </a:moveTo>
                  <a:cubicBezTo>
                    <a:pt x="84" y="0"/>
                    <a:pt x="1" y="60"/>
                    <a:pt x="9" y="180"/>
                  </a:cubicBezTo>
                  <a:cubicBezTo>
                    <a:pt x="184" y="1645"/>
                    <a:pt x="646" y="3141"/>
                    <a:pt x="1076" y="4558"/>
                  </a:cubicBezTo>
                  <a:cubicBezTo>
                    <a:pt x="1112" y="4675"/>
                    <a:pt x="1225" y="4742"/>
                    <a:pt x="1337" y="4742"/>
                  </a:cubicBezTo>
                  <a:cubicBezTo>
                    <a:pt x="1422" y="4742"/>
                    <a:pt x="1505" y="4704"/>
                    <a:pt x="1553" y="4621"/>
                  </a:cubicBezTo>
                  <a:cubicBezTo>
                    <a:pt x="1951" y="3937"/>
                    <a:pt x="2285" y="3220"/>
                    <a:pt x="2604" y="2504"/>
                  </a:cubicBezTo>
                  <a:cubicBezTo>
                    <a:pt x="2747" y="2186"/>
                    <a:pt x="2874" y="1852"/>
                    <a:pt x="3002" y="1517"/>
                  </a:cubicBezTo>
                  <a:cubicBezTo>
                    <a:pt x="3113" y="1199"/>
                    <a:pt x="3288" y="897"/>
                    <a:pt x="3209" y="546"/>
                  </a:cubicBezTo>
                  <a:cubicBezTo>
                    <a:pt x="3199" y="459"/>
                    <a:pt x="3130" y="419"/>
                    <a:pt x="3056" y="419"/>
                  </a:cubicBezTo>
                  <a:cubicBezTo>
                    <a:pt x="3009" y="419"/>
                    <a:pt x="2959" y="436"/>
                    <a:pt x="2922" y="467"/>
                  </a:cubicBezTo>
                  <a:cubicBezTo>
                    <a:pt x="2699" y="674"/>
                    <a:pt x="2636" y="960"/>
                    <a:pt x="2540" y="1247"/>
                  </a:cubicBezTo>
                  <a:cubicBezTo>
                    <a:pt x="2397" y="1629"/>
                    <a:pt x="2238" y="1995"/>
                    <a:pt x="2078" y="2377"/>
                  </a:cubicBezTo>
                  <a:cubicBezTo>
                    <a:pt x="1871" y="2854"/>
                    <a:pt x="1633" y="3332"/>
                    <a:pt x="1394" y="3794"/>
                  </a:cubicBezTo>
                  <a:cubicBezTo>
                    <a:pt x="1235" y="3300"/>
                    <a:pt x="1092" y="2791"/>
                    <a:pt x="948" y="2281"/>
                  </a:cubicBezTo>
                  <a:cubicBezTo>
                    <a:pt x="741" y="1565"/>
                    <a:pt x="598" y="833"/>
                    <a:pt x="359" y="133"/>
                  </a:cubicBezTo>
                  <a:cubicBezTo>
                    <a:pt x="330" y="44"/>
                    <a:pt x="250" y="0"/>
                    <a:pt x="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3984464" y="818741"/>
              <a:ext cx="90795" cy="212993"/>
            </a:xfrm>
            <a:custGeom>
              <a:rect b="b" l="l" r="r" t="t"/>
              <a:pathLst>
                <a:path extrusionOk="0" h="5182" w="2209">
                  <a:moveTo>
                    <a:pt x="1395" y="1"/>
                  </a:moveTo>
                  <a:cubicBezTo>
                    <a:pt x="1261" y="1"/>
                    <a:pt x="1121" y="34"/>
                    <a:pt x="987" y="55"/>
                  </a:cubicBezTo>
                  <a:cubicBezTo>
                    <a:pt x="765" y="87"/>
                    <a:pt x="526" y="119"/>
                    <a:pt x="303" y="166"/>
                  </a:cubicBezTo>
                  <a:cubicBezTo>
                    <a:pt x="144" y="198"/>
                    <a:pt x="96" y="373"/>
                    <a:pt x="160" y="501"/>
                  </a:cubicBezTo>
                  <a:cubicBezTo>
                    <a:pt x="0" y="1965"/>
                    <a:pt x="48" y="3461"/>
                    <a:pt x="16" y="4910"/>
                  </a:cubicBezTo>
                  <a:cubicBezTo>
                    <a:pt x="16" y="5046"/>
                    <a:pt x="131" y="5182"/>
                    <a:pt x="265" y="5182"/>
                  </a:cubicBezTo>
                  <a:cubicBezTo>
                    <a:pt x="272" y="5182"/>
                    <a:pt x="280" y="5181"/>
                    <a:pt x="287" y="5180"/>
                  </a:cubicBezTo>
                  <a:cubicBezTo>
                    <a:pt x="828" y="5133"/>
                    <a:pt x="1449" y="5101"/>
                    <a:pt x="1958" y="4910"/>
                  </a:cubicBezTo>
                  <a:cubicBezTo>
                    <a:pt x="2208" y="4832"/>
                    <a:pt x="2198" y="4432"/>
                    <a:pt x="1911" y="4432"/>
                  </a:cubicBezTo>
                  <a:cubicBezTo>
                    <a:pt x="1906" y="4432"/>
                    <a:pt x="1900" y="4432"/>
                    <a:pt x="1895" y="4432"/>
                  </a:cubicBezTo>
                  <a:cubicBezTo>
                    <a:pt x="1449" y="4448"/>
                    <a:pt x="1003" y="4544"/>
                    <a:pt x="574" y="4607"/>
                  </a:cubicBezTo>
                  <a:cubicBezTo>
                    <a:pt x="589" y="4082"/>
                    <a:pt x="605" y="3541"/>
                    <a:pt x="621" y="3016"/>
                  </a:cubicBezTo>
                  <a:cubicBezTo>
                    <a:pt x="940" y="3016"/>
                    <a:pt x="1274" y="2936"/>
                    <a:pt x="1560" y="2888"/>
                  </a:cubicBezTo>
                  <a:cubicBezTo>
                    <a:pt x="1863" y="2813"/>
                    <a:pt x="1748" y="2391"/>
                    <a:pt x="1476" y="2391"/>
                  </a:cubicBezTo>
                  <a:cubicBezTo>
                    <a:pt x="1462" y="2391"/>
                    <a:pt x="1448" y="2393"/>
                    <a:pt x="1433" y="2395"/>
                  </a:cubicBezTo>
                  <a:cubicBezTo>
                    <a:pt x="1178" y="2427"/>
                    <a:pt x="892" y="2474"/>
                    <a:pt x="637" y="2554"/>
                  </a:cubicBezTo>
                  <a:cubicBezTo>
                    <a:pt x="669" y="1901"/>
                    <a:pt x="669" y="1249"/>
                    <a:pt x="637" y="612"/>
                  </a:cubicBezTo>
                  <a:cubicBezTo>
                    <a:pt x="796" y="596"/>
                    <a:pt x="956" y="564"/>
                    <a:pt x="1099" y="548"/>
                  </a:cubicBezTo>
                  <a:cubicBezTo>
                    <a:pt x="1322" y="517"/>
                    <a:pt x="1513" y="501"/>
                    <a:pt x="1704" y="357"/>
                  </a:cubicBezTo>
                  <a:cubicBezTo>
                    <a:pt x="1831" y="262"/>
                    <a:pt x="1735" y="87"/>
                    <a:pt x="1608" y="39"/>
                  </a:cubicBezTo>
                  <a:cubicBezTo>
                    <a:pt x="1540" y="11"/>
                    <a:pt x="1469" y="1"/>
                    <a:pt x="1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4131613" y="812041"/>
              <a:ext cx="151216" cy="219035"/>
            </a:xfrm>
            <a:custGeom>
              <a:rect b="b" l="l" r="r" t="t"/>
              <a:pathLst>
                <a:path extrusionOk="0" h="5329" w="3679">
                  <a:moveTo>
                    <a:pt x="1000" y="1"/>
                  </a:moveTo>
                  <a:cubicBezTo>
                    <a:pt x="891" y="1"/>
                    <a:pt x="789" y="57"/>
                    <a:pt x="766" y="186"/>
                  </a:cubicBezTo>
                  <a:cubicBezTo>
                    <a:pt x="511" y="1746"/>
                    <a:pt x="225" y="3306"/>
                    <a:pt x="18" y="4882"/>
                  </a:cubicBezTo>
                  <a:cubicBezTo>
                    <a:pt x="0" y="5023"/>
                    <a:pt x="125" y="5101"/>
                    <a:pt x="248" y="5101"/>
                  </a:cubicBezTo>
                  <a:cubicBezTo>
                    <a:pt x="346" y="5101"/>
                    <a:pt x="442" y="5051"/>
                    <a:pt x="464" y="4945"/>
                  </a:cubicBezTo>
                  <a:cubicBezTo>
                    <a:pt x="702" y="3752"/>
                    <a:pt x="909" y="2574"/>
                    <a:pt x="1116" y="1380"/>
                  </a:cubicBezTo>
                  <a:cubicBezTo>
                    <a:pt x="1562" y="2669"/>
                    <a:pt x="2055" y="3943"/>
                    <a:pt x="2628" y="5184"/>
                  </a:cubicBezTo>
                  <a:cubicBezTo>
                    <a:pt x="2674" y="5288"/>
                    <a:pt x="2749" y="5329"/>
                    <a:pt x="2828" y="5329"/>
                  </a:cubicBezTo>
                  <a:cubicBezTo>
                    <a:pt x="2967" y="5329"/>
                    <a:pt x="3117" y="5199"/>
                    <a:pt x="3138" y="5057"/>
                  </a:cubicBezTo>
                  <a:cubicBezTo>
                    <a:pt x="3233" y="4309"/>
                    <a:pt x="3313" y="3545"/>
                    <a:pt x="3408" y="2797"/>
                  </a:cubicBezTo>
                  <a:cubicBezTo>
                    <a:pt x="3456" y="2431"/>
                    <a:pt x="3504" y="2048"/>
                    <a:pt x="3552" y="1666"/>
                  </a:cubicBezTo>
                  <a:cubicBezTo>
                    <a:pt x="3599" y="1300"/>
                    <a:pt x="3679" y="918"/>
                    <a:pt x="3647" y="552"/>
                  </a:cubicBezTo>
                  <a:cubicBezTo>
                    <a:pt x="3638" y="401"/>
                    <a:pt x="3520" y="315"/>
                    <a:pt x="3404" y="315"/>
                  </a:cubicBezTo>
                  <a:cubicBezTo>
                    <a:pt x="3312" y="315"/>
                    <a:pt x="3221" y="369"/>
                    <a:pt x="3185" y="489"/>
                  </a:cubicBezTo>
                  <a:cubicBezTo>
                    <a:pt x="2963" y="1173"/>
                    <a:pt x="2963" y="2001"/>
                    <a:pt x="2867" y="2717"/>
                  </a:cubicBezTo>
                  <a:cubicBezTo>
                    <a:pt x="2819" y="3163"/>
                    <a:pt x="2772" y="3608"/>
                    <a:pt x="2708" y="4038"/>
                  </a:cubicBezTo>
                  <a:cubicBezTo>
                    <a:pt x="2167" y="2781"/>
                    <a:pt x="1705" y="1507"/>
                    <a:pt x="1291" y="186"/>
                  </a:cubicBezTo>
                  <a:cubicBezTo>
                    <a:pt x="1250" y="69"/>
                    <a:pt x="1120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281515" y="831853"/>
              <a:ext cx="120389" cy="209130"/>
            </a:xfrm>
            <a:custGeom>
              <a:rect b="b" l="l" r="r" t="t"/>
              <a:pathLst>
                <a:path extrusionOk="0" h="5088" w="2929">
                  <a:moveTo>
                    <a:pt x="1776" y="535"/>
                  </a:moveTo>
                  <a:cubicBezTo>
                    <a:pt x="2034" y="535"/>
                    <a:pt x="2205" y="1193"/>
                    <a:pt x="2244" y="1391"/>
                  </a:cubicBezTo>
                  <a:cubicBezTo>
                    <a:pt x="2340" y="1757"/>
                    <a:pt x="2356" y="2155"/>
                    <a:pt x="2324" y="2537"/>
                  </a:cubicBezTo>
                  <a:cubicBezTo>
                    <a:pt x="2276" y="2951"/>
                    <a:pt x="2165" y="3381"/>
                    <a:pt x="1974" y="3747"/>
                  </a:cubicBezTo>
                  <a:cubicBezTo>
                    <a:pt x="1842" y="4025"/>
                    <a:pt x="1590" y="4557"/>
                    <a:pt x="1218" y="4557"/>
                  </a:cubicBezTo>
                  <a:cubicBezTo>
                    <a:pt x="1184" y="4557"/>
                    <a:pt x="1150" y="4552"/>
                    <a:pt x="1114" y="4543"/>
                  </a:cubicBezTo>
                  <a:cubicBezTo>
                    <a:pt x="366" y="4336"/>
                    <a:pt x="493" y="2808"/>
                    <a:pt x="573" y="2251"/>
                  </a:cubicBezTo>
                  <a:cubicBezTo>
                    <a:pt x="637" y="1853"/>
                    <a:pt x="732" y="1439"/>
                    <a:pt x="923" y="1073"/>
                  </a:cubicBezTo>
                  <a:cubicBezTo>
                    <a:pt x="1019" y="898"/>
                    <a:pt x="1162" y="771"/>
                    <a:pt x="1305" y="643"/>
                  </a:cubicBezTo>
                  <a:cubicBezTo>
                    <a:pt x="1345" y="675"/>
                    <a:pt x="1397" y="695"/>
                    <a:pt x="1450" y="695"/>
                  </a:cubicBezTo>
                  <a:cubicBezTo>
                    <a:pt x="1504" y="695"/>
                    <a:pt x="1560" y="675"/>
                    <a:pt x="1608" y="627"/>
                  </a:cubicBezTo>
                  <a:cubicBezTo>
                    <a:pt x="1667" y="562"/>
                    <a:pt x="1724" y="535"/>
                    <a:pt x="1776" y="535"/>
                  </a:cubicBezTo>
                  <a:close/>
                  <a:moveTo>
                    <a:pt x="1768" y="1"/>
                  </a:moveTo>
                  <a:cubicBezTo>
                    <a:pt x="1628" y="1"/>
                    <a:pt x="1491" y="42"/>
                    <a:pt x="1385" y="134"/>
                  </a:cubicBezTo>
                  <a:cubicBezTo>
                    <a:pt x="955" y="150"/>
                    <a:pt x="589" y="643"/>
                    <a:pt x="414" y="993"/>
                  </a:cubicBezTo>
                  <a:cubicBezTo>
                    <a:pt x="143" y="1582"/>
                    <a:pt x="16" y="2267"/>
                    <a:pt x="0" y="2919"/>
                  </a:cubicBezTo>
                  <a:cubicBezTo>
                    <a:pt x="0" y="3524"/>
                    <a:pt x="48" y="4177"/>
                    <a:pt x="430" y="4670"/>
                  </a:cubicBezTo>
                  <a:cubicBezTo>
                    <a:pt x="629" y="4925"/>
                    <a:pt x="921" y="5087"/>
                    <a:pt x="1230" y="5087"/>
                  </a:cubicBezTo>
                  <a:cubicBezTo>
                    <a:pt x="1366" y="5087"/>
                    <a:pt x="1504" y="5056"/>
                    <a:pt x="1640" y="4989"/>
                  </a:cubicBezTo>
                  <a:cubicBezTo>
                    <a:pt x="2117" y="4734"/>
                    <a:pt x="2404" y="4161"/>
                    <a:pt x="2595" y="3668"/>
                  </a:cubicBezTo>
                  <a:cubicBezTo>
                    <a:pt x="2833" y="3047"/>
                    <a:pt x="2929" y="2362"/>
                    <a:pt x="2849" y="1694"/>
                  </a:cubicBezTo>
                  <a:cubicBezTo>
                    <a:pt x="2786" y="1200"/>
                    <a:pt x="2658" y="532"/>
                    <a:pt x="2260" y="182"/>
                  </a:cubicBezTo>
                  <a:cubicBezTo>
                    <a:pt x="2127" y="66"/>
                    <a:pt x="1945" y="1"/>
                    <a:pt x="17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4415634" y="817220"/>
              <a:ext cx="173411" cy="214884"/>
            </a:xfrm>
            <a:custGeom>
              <a:rect b="b" l="l" r="r" t="t"/>
              <a:pathLst>
                <a:path extrusionOk="0" h="5228" w="4219">
                  <a:moveTo>
                    <a:pt x="3263" y="315"/>
                  </a:moveTo>
                  <a:cubicBezTo>
                    <a:pt x="3279" y="347"/>
                    <a:pt x="3295" y="363"/>
                    <a:pt x="3311" y="394"/>
                  </a:cubicBezTo>
                  <a:cubicBezTo>
                    <a:pt x="3279" y="363"/>
                    <a:pt x="3263" y="347"/>
                    <a:pt x="3263" y="315"/>
                  </a:cubicBezTo>
                  <a:close/>
                  <a:moveTo>
                    <a:pt x="3470" y="0"/>
                  </a:moveTo>
                  <a:cubicBezTo>
                    <a:pt x="3410" y="0"/>
                    <a:pt x="3351" y="20"/>
                    <a:pt x="3311" y="60"/>
                  </a:cubicBezTo>
                  <a:cubicBezTo>
                    <a:pt x="3263" y="108"/>
                    <a:pt x="3247" y="156"/>
                    <a:pt x="3247" y="203"/>
                  </a:cubicBezTo>
                  <a:cubicBezTo>
                    <a:pt x="3247" y="219"/>
                    <a:pt x="3247" y="235"/>
                    <a:pt x="3247" y="267"/>
                  </a:cubicBezTo>
                  <a:cubicBezTo>
                    <a:pt x="3247" y="283"/>
                    <a:pt x="3247" y="299"/>
                    <a:pt x="3263" y="315"/>
                  </a:cubicBezTo>
                  <a:cubicBezTo>
                    <a:pt x="3247" y="299"/>
                    <a:pt x="3247" y="299"/>
                    <a:pt x="3247" y="283"/>
                  </a:cubicBezTo>
                  <a:cubicBezTo>
                    <a:pt x="3247" y="283"/>
                    <a:pt x="3247" y="299"/>
                    <a:pt x="3247" y="299"/>
                  </a:cubicBezTo>
                  <a:cubicBezTo>
                    <a:pt x="3247" y="331"/>
                    <a:pt x="3247" y="363"/>
                    <a:pt x="3247" y="394"/>
                  </a:cubicBezTo>
                  <a:cubicBezTo>
                    <a:pt x="3247" y="522"/>
                    <a:pt x="3279" y="665"/>
                    <a:pt x="3295" y="792"/>
                  </a:cubicBezTo>
                  <a:cubicBezTo>
                    <a:pt x="3359" y="1206"/>
                    <a:pt x="3422" y="1620"/>
                    <a:pt x="3470" y="2050"/>
                  </a:cubicBezTo>
                  <a:cubicBezTo>
                    <a:pt x="3550" y="2702"/>
                    <a:pt x="3613" y="3387"/>
                    <a:pt x="3629" y="4055"/>
                  </a:cubicBezTo>
                  <a:cubicBezTo>
                    <a:pt x="3072" y="3100"/>
                    <a:pt x="2674" y="2050"/>
                    <a:pt x="2388" y="967"/>
                  </a:cubicBezTo>
                  <a:cubicBezTo>
                    <a:pt x="2355" y="844"/>
                    <a:pt x="2233" y="776"/>
                    <a:pt x="2116" y="776"/>
                  </a:cubicBezTo>
                  <a:cubicBezTo>
                    <a:pt x="2007" y="776"/>
                    <a:pt x="1901" y="836"/>
                    <a:pt x="1878" y="967"/>
                  </a:cubicBezTo>
                  <a:cubicBezTo>
                    <a:pt x="1687" y="2050"/>
                    <a:pt x="1385" y="3100"/>
                    <a:pt x="971" y="4103"/>
                  </a:cubicBezTo>
                  <a:cubicBezTo>
                    <a:pt x="876" y="3673"/>
                    <a:pt x="780" y="3228"/>
                    <a:pt x="716" y="2782"/>
                  </a:cubicBezTo>
                  <a:cubicBezTo>
                    <a:pt x="653" y="2400"/>
                    <a:pt x="605" y="2034"/>
                    <a:pt x="573" y="1668"/>
                  </a:cubicBezTo>
                  <a:cubicBezTo>
                    <a:pt x="541" y="1397"/>
                    <a:pt x="557" y="1158"/>
                    <a:pt x="366" y="952"/>
                  </a:cubicBezTo>
                  <a:cubicBezTo>
                    <a:pt x="341" y="926"/>
                    <a:pt x="313" y="916"/>
                    <a:pt x="286" y="916"/>
                  </a:cubicBezTo>
                  <a:cubicBezTo>
                    <a:pt x="246" y="916"/>
                    <a:pt x="210" y="939"/>
                    <a:pt x="191" y="967"/>
                  </a:cubicBezTo>
                  <a:cubicBezTo>
                    <a:pt x="0" y="1222"/>
                    <a:pt x="64" y="1525"/>
                    <a:pt x="80" y="1827"/>
                  </a:cubicBezTo>
                  <a:cubicBezTo>
                    <a:pt x="112" y="2161"/>
                    <a:pt x="143" y="2496"/>
                    <a:pt x="191" y="2830"/>
                  </a:cubicBezTo>
                  <a:cubicBezTo>
                    <a:pt x="303" y="3578"/>
                    <a:pt x="462" y="4294"/>
                    <a:pt x="653" y="5010"/>
                  </a:cubicBezTo>
                  <a:cubicBezTo>
                    <a:pt x="690" y="5131"/>
                    <a:pt x="818" y="5208"/>
                    <a:pt x="938" y="5208"/>
                  </a:cubicBezTo>
                  <a:cubicBezTo>
                    <a:pt x="1024" y="5208"/>
                    <a:pt x="1106" y="5168"/>
                    <a:pt x="1146" y="5074"/>
                  </a:cubicBezTo>
                  <a:cubicBezTo>
                    <a:pt x="1592" y="4135"/>
                    <a:pt x="1926" y="3148"/>
                    <a:pt x="2181" y="2145"/>
                  </a:cubicBezTo>
                  <a:cubicBezTo>
                    <a:pt x="2531" y="3196"/>
                    <a:pt x="3024" y="4199"/>
                    <a:pt x="3677" y="5106"/>
                  </a:cubicBezTo>
                  <a:cubicBezTo>
                    <a:pt x="3740" y="5188"/>
                    <a:pt x="3833" y="5227"/>
                    <a:pt x="3923" y="5227"/>
                  </a:cubicBezTo>
                  <a:cubicBezTo>
                    <a:pt x="4059" y="5227"/>
                    <a:pt x="4186" y="5136"/>
                    <a:pt x="4186" y="4963"/>
                  </a:cubicBezTo>
                  <a:cubicBezTo>
                    <a:pt x="4218" y="3912"/>
                    <a:pt x="4107" y="2846"/>
                    <a:pt x="3979" y="1795"/>
                  </a:cubicBezTo>
                  <a:cubicBezTo>
                    <a:pt x="3932" y="1397"/>
                    <a:pt x="3884" y="983"/>
                    <a:pt x="3820" y="585"/>
                  </a:cubicBezTo>
                  <a:cubicBezTo>
                    <a:pt x="3788" y="442"/>
                    <a:pt x="3773" y="331"/>
                    <a:pt x="3709" y="203"/>
                  </a:cubicBezTo>
                  <a:cubicBezTo>
                    <a:pt x="3693" y="156"/>
                    <a:pt x="3661" y="124"/>
                    <a:pt x="3645" y="92"/>
                  </a:cubicBezTo>
                  <a:cubicBezTo>
                    <a:pt x="3645" y="76"/>
                    <a:pt x="3629" y="76"/>
                    <a:pt x="3629" y="60"/>
                  </a:cubicBezTo>
                  <a:cubicBezTo>
                    <a:pt x="3589" y="20"/>
                    <a:pt x="3530" y="0"/>
                    <a:pt x="34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100" y="913200"/>
            <a:ext cx="4712499" cy="31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2"/>
          <p:cNvPicPr preferRelativeResize="0"/>
          <p:nvPr/>
        </p:nvPicPr>
        <p:blipFill rotWithShape="1">
          <a:blip r:embed="rId3">
            <a:alphaModFix/>
          </a:blip>
          <a:srcRect b="0" l="-1620" r="1619" t="0"/>
          <a:stretch/>
        </p:blipFill>
        <p:spPr>
          <a:xfrm>
            <a:off x="4902725" y="533375"/>
            <a:ext cx="4241276" cy="40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00" y="3276451"/>
            <a:ext cx="1728775" cy="11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800" y="3302425"/>
            <a:ext cx="1669275" cy="10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925" y="1929860"/>
            <a:ext cx="1728774" cy="97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475" y="334550"/>
            <a:ext cx="1921675" cy="12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2"/>
          <p:cNvSpPr txBox="1"/>
          <p:nvPr/>
        </p:nvSpPr>
        <p:spPr>
          <a:xfrm>
            <a:off x="2243150" y="775000"/>
            <a:ext cx="16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Boat owner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2243150" y="2132425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CEO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42"/>
          <p:cNvSpPr txBox="1"/>
          <p:nvPr/>
        </p:nvSpPr>
        <p:spPr>
          <a:xfrm>
            <a:off x="1296600" y="4543425"/>
            <a:ext cx="23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Captain &amp; staffs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8" name="Google Shape;42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3800" y="165500"/>
            <a:ext cx="2088424" cy="117518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2"/>
          <p:cNvSpPr txBox="1"/>
          <p:nvPr/>
        </p:nvSpPr>
        <p:spPr>
          <a:xfrm>
            <a:off x="3850550" y="1457325"/>
            <a:ext cx="19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Product manager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625" y="656050"/>
            <a:ext cx="1937126" cy="193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400" y="788125"/>
            <a:ext cx="2697974" cy="15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1675" y="2689625"/>
            <a:ext cx="1682349" cy="168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1824" y="2689625"/>
            <a:ext cx="1682350" cy="16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deo Streaming Services Market Analysis by Slidesgo">
  <a:themeElements>
    <a:clrScheme name="Simple Light">
      <a:dk1>
        <a:srgbClr val="FBFF87"/>
      </a:dk1>
      <a:lt1>
        <a:srgbClr val="FFFFFF"/>
      </a:lt1>
      <a:dk2>
        <a:srgbClr val="64CFB0"/>
      </a:dk2>
      <a:lt2>
        <a:srgbClr val="2D3561"/>
      </a:lt2>
      <a:accent1>
        <a:srgbClr val="D7EBFB"/>
      </a:accent1>
      <a:accent2>
        <a:srgbClr val="FF9797"/>
      </a:accent2>
      <a:accent3>
        <a:srgbClr val="C9FF87"/>
      </a:accent3>
      <a:accent4>
        <a:srgbClr val="FC4443"/>
      </a:accent4>
      <a:accent5>
        <a:srgbClr val="FFFFFF"/>
      </a:accent5>
      <a:accent6>
        <a:srgbClr val="FFFFFF"/>
      </a:accent6>
      <a:hlink>
        <a:srgbClr val="64CF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